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2" r:id="rId1"/>
  </p:sldMasterIdLst>
  <p:notesMasterIdLst>
    <p:notesMasterId r:id="rId13"/>
  </p:notesMasterIdLst>
  <p:handoutMasterIdLst>
    <p:handoutMasterId r:id="rId14"/>
  </p:handoutMasterIdLst>
  <p:sldIdLst>
    <p:sldId id="509" r:id="rId2"/>
    <p:sldId id="531" r:id="rId3"/>
    <p:sldId id="529" r:id="rId4"/>
    <p:sldId id="545" r:id="rId5"/>
    <p:sldId id="543" r:id="rId6"/>
    <p:sldId id="542" r:id="rId7"/>
    <p:sldId id="540" r:id="rId8"/>
    <p:sldId id="541" r:id="rId9"/>
    <p:sldId id="544" r:id="rId10"/>
    <p:sldId id="534" r:id="rId11"/>
    <p:sldId id="511" r:id="rId12"/>
  </p:sldIdLst>
  <p:sldSz cx="24384000" cy="13716000"/>
  <p:notesSz cx="6805613" cy="9944100"/>
  <p:embeddedFontLst>
    <p:embeddedFont>
      <p:font typeface="Inter" panose="020B0502030000000004" pitchFamily="34" charset="0"/>
      <p:regular r:id="rId15"/>
      <p:bold r:id="rId16"/>
      <p:italic r:id="rId17"/>
      <p:boldItalic r:id="rId18"/>
    </p:embeddedFont>
    <p:embeddedFont>
      <p:font typeface="Inter Light" panose="020B0502030000000004" pitchFamily="34" charset="0"/>
      <p:regular r:id="rId19"/>
      <p:italic r:id="rId2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5EFE2"/>
    <a:srgbClr val="004F9B"/>
    <a:srgbClr val="EFEFEF"/>
    <a:srgbClr val="BF1D30"/>
    <a:srgbClr val="FFFFFF"/>
    <a:srgbClr val="6C94C0"/>
    <a:srgbClr val="E3767E"/>
    <a:srgbClr val="6D6D6D"/>
    <a:srgbClr val="212121"/>
    <a:srgbClr val="9B9C4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Inter"/>
          <a:ea typeface="Inter"/>
          <a:cs typeface="In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Inter"/>
          <a:ea typeface="Inter"/>
          <a:cs typeface="In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Inter"/>
          <a:ea typeface="Inter"/>
          <a:cs typeface="Inter"/>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Inter"/>
          <a:ea typeface="Inter"/>
          <a:cs typeface="Inter"/>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Inter"/>
          <a:ea typeface="Inter"/>
          <a:cs typeface="Inte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Inter"/>
          <a:ea typeface="Inter"/>
          <a:cs typeface="Inte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Inter"/>
          <a:ea typeface="Inter"/>
          <a:cs typeface="Inte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Inter"/>
          <a:ea typeface="Inter"/>
          <a:cs typeface="Inter"/>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Inter"/>
          <a:ea typeface="Inter"/>
          <a:cs typeface="Inter"/>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Inter"/>
          <a:ea typeface="Inter"/>
          <a:cs typeface="Inter"/>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Inter"/>
          <a:ea typeface="Inter"/>
          <a:cs typeface="In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Inter"/>
          <a:ea typeface="Inter"/>
          <a:cs typeface="In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Inter"/>
          <a:ea typeface="Inter"/>
          <a:cs typeface="In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Inter"/>
          <a:ea typeface="Inter"/>
          <a:cs typeface="Inter"/>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Inter"/>
          <a:ea typeface="Inter"/>
          <a:cs typeface="Inter"/>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Inter"/>
          <a:ea typeface="Inter"/>
          <a:cs typeface="Inter"/>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Inter"/>
          <a:ea typeface="Inter"/>
          <a:cs typeface="Inter"/>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Inter"/>
          <a:ea typeface="Inter"/>
          <a:cs typeface="Inter"/>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671" autoAdjust="0"/>
  </p:normalViewPr>
  <p:slideViewPr>
    <p:cSldViewPr snapToGrid="0" snapToObjects="1">
      <p:cViewPr varScale="1">
        <p:scale>
          <a:sx n="55" d="100"/>
          <a:sy n="55" d="100"/>
        </p:scale>
        <p:origin x="6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34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46952C61-4ACE-41ED-9412-6AD110EEED74}"/>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dirty="0">
              <a:solidFill>
                <a:schemeClr val="bg2"/>
              </a:solidFill>
            </a:endParaRPr>
          </a:p>
        </p:txBody>
      </p:sp>
      <p:sp>
        <p:nvSpPr>
          <p:cNvPr id="3" name="Pladsholder til dato 2">
            <a:extLst>
              <a:ext uri="{FF2B5EF4-FFF2-40B4-BE49-F238E27FC236}">
                <a16:creationId xmlns:a16="http://schemas.microsoft.com/office/drawing/2014/main" id="{1A78F513-8F51-4519-840F-BEC41237F009}"/>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964D5B3-1270-4011-8C73-8401B5803063}" type="datetimeFigureOut">
              <a:rPr lang="da-DK" smtClean="0">
                <a:solidFill>
                  <a:schemeClr val="bg2"/>
                </a:solidFill>
              </a:rPr>
              <a:t>11-05-2022</a:t>
            </a:fld>
            <a:endParaRPr lang="da-DK">
              <a:solidFill>
                <a:schemeClr val="bg2"/>
              </a:solidFill>
            </a:endParaRPr>
          </a:p>
        </p:txBody>
      </p:sp>
      <p:sp>
        <p:nvSpPr>
          <p:cNvPr id="4" name="Pladsholder til sidefod 3">
            <a:extLst>
              <a:ext uri="{FF2B5EF4-FFF2-40B4-BE49-F238E27FC236}">
                <a16:creationId xmlns:a16="http://schemas.microsoft.com/office/drawing/2014/main" id="{9F34B479-D744-4D76-A53D-FDE75A6DC200}"/>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solidFill>
                <a:schemeClr val="bg2"/>
              </a:solidFill>
            </a:endParaRPr>
          </a:p>
        </p:txBody>
      </p:sp>
      <p:sp>
        <p:nvSpPr>
          <p:cNvPr id="5" name="Pladsholder til slidenummer 4">
            <a:extLst>
              <a:ext uri="{FF2B5EF4-FFF2-40B4-BE49-F238E27FC236}">
                <a16:creationId xmlns:a16="http://schemas.microsoft.com/office/drawing/2014/main" id="{D47ED2B4-0183-4217-A28E-C19196AA2CD2}"/>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8F985480-010C-4BE6-B6F7-C20370C656FC}" type="slidenum">
              <a:rPr lang="da-DK" smtClean="0">
                <a:solidFill>
                  <a:schemeClr val="bg2"/>
                </a:solidFill>
              </a:rPr>
              <a:t>‹nr.›</a:t>
            </a:fld>
            <a:endParaRPr lang="da-DK">
              <a:solidFill>
                <a:schemeClr val="bg2"/>
              </a:solidFill>
            </a:endParaRPr>
          </a:p>
        </p:txBody>
      </p:sp>
    </p:spTree>
    <p:extLst>
      <p:ext uri="{BB962C8B-B14F-4D97-AF65-F5344CB8AC3E}">
        <p14:creationId xmlns:p14="http://schemas.microsoft.com/office/powerpoint/2010/main" val="280222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88900" y="746125"/>
            <a:ext cx="6629400" cy="3729038"/>
          </a:xfrm>
          <a:prstGeom prst="rect">
            <a:avLst/>
          </a:prstGeom>
        </p:spPr>
        <p:txBody>
          <a:bodyPr/>
          <a:lstStyle/>
          <a:p>
            <a:endParaRPr lang="da-DK" dirty="0"/>
          </a:p>
        </p:txBody>
      </p:sp>
      <p:sp>
        <p:nvSpPr>
          <p:cNvPr id="1050" name="Shape 1050"/>
          <p:cNvSpPr>
            <a:spLocks noGrp="1"/>
          </p:cNvSpPr>
          <p:nvPr>
            <p:ph type="body" sz="quarter" idx="1"/>
          </p:nvPr>
        </p:nvSpPr>
        <p:spPr>
          <a:xfrm>
            <a:off x="907415" y="4723448"/>
            <a:ext cx="4990783" cy="4474845"/>
          </a:xfrm>
          <a:prstGeom prst="rect">
            <a:avLst/>
          </a:prstGeom>
        </p:spPr>
        <p:txBody>
          <a:bodyPr/>
          <a:lstStyle/>
          <a:p>
            <a:endParaRPr lang="da-DK" dirty="0"/>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1200">
        <a:latin typeface="+mn-lt"/>
        <a:ea typeface="Inter"/>
        <a:cs typeface="Inter"/>
        <a:sym typeface="Inter"/>
      </a:defRPr>
    </a:lvl1pPr>
    <a:lvl2pPr indent="228600" defTabSz="457200" latinLnBrk="0">
      <a:defRPr sz="2200">
        <a:latin typeface="Inter"/>
        <a:ea typeface="Inter"/>
        <a:cs typeface="Inter"/>
        <a:sym typeface="Inter"/>
      </a:defRPr>
    </a:lvl2pPr>
    <a:lvl3pPr indent="457200" defTabSz="457200" latinLnBrk="0">
      <a:defRPr sz="2200">
        <a:latin typeface="Inter"/>
        <a:ea typeface="Inter"/>
        <a:cs typeface="Inter"/>
        <a:sym typeface="Inter"/>
      </a:defRPr>
    </a:lvl3pPr>
    <a:lvl4pPr indent="685800" defTabSz="457200" latinLnBrk="0">
      <a:defRPr sz="2200">
        <a:latin typeface="Inter"/>
        <a:ea typeface="Inter"/>
        <a:cs typeface="Inter"/>
        <a:sym typeface="Inter"/>
      </a:defRPr>
    </a:lvl4pPr>
    <a:lvl5pPr indent="914400" defTabSz="457200" latinLnBrk="0">
      <a:defRPr sz="2200">
        <a:latin typeface="Inter"/>
        <a:ea typeface="Inter"/>
        <a:cs typeface="Inter"/>
        <a:sym typeface="Inter"/>
      </a:defRPr>
    </a:lvl5pPr>
    <a:lvl6pPr indent="1143000" defTabSz="457200" latinLnBrk="0">
      <a:defRPr sz="2200">
        <a:latin typeface="Inter"/>
        <a:ea typeface="Inter"/>
        <a:cs typeface="Inter"/>
        <a:sym typeface="Inter"/>
      </a:defRPr>
    </a:lvl6pPr>
    <a:lvl7pPr indent="1371600" defTabSz="457200" latinLnBrk="0">
      <a:defRPr sz="2200">
        <a:latin typeface="Inter"/>
        <a:ea typeface="Inter"/>
        <a:cs typeface="Inter"/>
        <a:sym typeface="Inter"/>
      </a:defRPr>
    </a:lvl7pPr>
    <a:lvl8pPr indent="1600200" defTabSz="457200" latinLnBrk="0">
      <a:defRPr sz="2200">
        <a:latin typeface="Inter"/>
        <a:ea typeface="Inter"/>
        <a:cs typeface="Inter"/>
        <a:sym typeface="Inter"/>
      </a:defRPr>
    </a:lvl8pPr>
    <a:lvl9pPr indent="1828800" defTabSz="457200" latinLnBrk="0">
      <a:defRPr sz="2200">
        <a:latin typeface="Inter"/>
        <a:ea typeface="Inter"/>
        <a:cs typeface="Inter"/>
        <a:sym typeface="Inte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endParaRPr lang="da-DK" sz="1200" dirty="0">
              <a:latin typeface="+mn-lt"/>
            </a:endParaRPr>
          </a:p>
        </p:txBody>
      </p:sp>
    </p:spTree>
    <p:extLst>
      <p:ext uri="{BB962C8B-B14F-4D97-AF65-F5344CB8AC3E}">
        <p14:creationId xmlns:p14="http://schemas.microsoft.com/office/powerpoint/2010/main" val="1216069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t Layou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EB6C3A4-A093-A549-A327-065F87752EF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3" name="Grafik 2">
            <a:extLst>
              <a:ext uri="{FF2B5EF4-FFF2-40B4-BE49-F238E27FC236}">
                <a16:creationId xmlns:a16="http://schemas.microsoft.com/office/drawing/2014/main" id="{6118BBC1-6776-44C9-9B76-645209AD628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51285203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tort logo inkl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1372596" y="3122016"/>
            <a:ext cx="1663700" cy="1270000"/>
          </a:xfrm>
          <a:prstGeom prst="rect">
            <a:avLst/>
          </a:prstGeom>
        </p:spPr>
      </p:pic>
      <p:sp>
        <p:nvSpPr>
          <p:cNvPr id="11" name="Pladsholder til tekst 2">
            <a:extLst>
              <a:ext uri="{FF2B5EF4-FFF2-40B4-BE49-F238E27FC236}">
                <a16:creationId xmlns:a16="http://schemas.microsoft.com/office/drawing/2014/main" id="{77B2E16E-59F3-5048-9CC5-40F4F2A301CB}"/>
              </a:ext>
            </a:extLst>
          </p:cNvPr>
          <p:cNvSpPr>
            <a:spLocks noGrp="1"/>
          </p:cNvSpPr>
          <p:nvPr>
            <p:ph type="body" sz="quarter" idx="14" hasCustomPrompt="1"/>
          </p:nvPr>
        </p:nvSpPr>
        <p:spPr>
          <a:xfrm>
            <a:off x="12082644" y="5995736"/>
            <a:ext cx="10242717" cy="6323264"/>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noProof="0" dirty="0"/>
              <a:t>Tekst</a:t>
            </a:r>
          </a:p>
        </p:txBody>
      </p:sp>
      <p:sp>
        <p:nvSpPr>
          <p:cNvPr id="12" name="Pladsholder til tekst 7">
            <a:extLst>
              <a:ext uri="{FF2B5EF4-FFF2-40B4-BE49-F238E27FC236}">
                <a16:creationId xmlns:a16="http://schemas.microsoft.com/office/drawing/2014/main" id="{E7CEB7D3-3554-274B-84D2-4109C2BC78C2}"/>
              </a:ext>
            </a:extLst>
          </p:cNvPr>
          <p:cNvSpPr>
            <a:spLocks noGrp="1"/>
          </p:cNvSpPr>
          <p:nvPr>
            <p:ph type="body" sz="quarter" idx="15" hasCustomPrompt="1"/>
          </p:nvPr>
        </p:nvSpPr>
        <p:spPr>
          <a:xfrm>
            <a:off x="12082643" y="1397000"/>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Overskrift</a:t>
            </a:r>
          </a:p>
        </p:txBody>
      </p:sp>
      <p:sp>
        <p:nvSpPr>
          <p:cNvPr id="2" name="Rektangel 1">
            <a:extLst>
              <a:ext uri="{FF2B5EF4-FFF2-40B4-BE49-F238E27FC236}">
                <a16:creationId xmlns:a16="http://schemas.microsoft.com/office/drawing/2014/main" id="{E0FC86AB-13ED-6F47-A81A-66B763240835}"/>
              </a:ext>
            </a:extLst>
          </p:cNvPr>
          <p:cNvSpPr/>
          <p:nvPr/>
        </p:nvSpPr>
        <p:spPr>
          <a:xfrm>
            <a:off x="0" y="0"/>
            <a:ext cx="10927080" cy="13716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noProof="0">
              <a:ln>
                <a:noFill/>
              </a:ln>
              <a:solidFill>
                <a:srgbClr val="FFFFFF"/>
              </a:solidFill>
              <a:effectLst/>
              <a:uFillTx/>
              <a:latin typeface="+mn-lt"/>
              <a:ea typeface="+mn-ea"/>
              <a:cs typeface="+mn-cs"/>
              <a:sym typeface="Inter"/>
            </a:endParaRPr>
          </a:p>
        </p:txBody>
      </p:sp>
      <p:pic>
        <p:nvPicPr>
          <p:cNvPr id="13" name="Grafik 12">
            <a:extLst>
              <a:ext uri="{FF2B5EF4-FFF2-40B4-BE49-F238E27FC236}">
                <a16:creationId xmlns:a16="http://schemas.microsoft.com/office/drawing/2014/main" id="{AC1E835C-5B79-FF45-B9AF-CC1A66264E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55563" y="3951148"/>
            <a:ext cx="8484866" cy="5813704"/>
          </a:xfrm>
          <a:prstGeom prst="rect">
            <a:avLst/>
          </a:prstGeom>
        </p:spPr>
      </p:pic>
      <p:pic>
        <p:nvPicPr>
          <p:cNvPr id="7" name="Billede 6">
            <a:extLst>
              <a:ext uri="{FF2B5EF4-FFF2-40B4-BE49-F238E27FC236}">
                <a16:creationId xmlns:a16="http://schemas.microsoft.com/office/drawing/2014/main" id="{88D5ADAD-A202-4F0C-A0A3-37D4E35BBF9C}"/>
              </a:ext>
            </a:extLst>
          </p:cNvPr>
          <p:cNvPicPr>
            <a:picLocks noChangeAspect="1"/>
          </p:cNvPicPr>
          <p:nvPr userDrawn="1"/>
        </p:nvPicPr>
        <p:blipFill>
          <a:blip r:embed="rId2"/>
          <a:stretch>
            <a:fillRect/>
          </a:stretch>
        </p:blipFill>
        <p:spPr>
          <a:xfrm>
            <a:off x="1372596" y="3122016"/>
            <a:ext cx="1663700" cy="1270000"/>
          </a:xfrm>
          <a:prstGeom prst="rect">
            <a:avLst/>
          </a:prstGeom>
        </p:spPr>
      </p:pic>
      <p:sp>
        <p:nvSpPr>
          <p:cNvPr id="8" name="Rektangel 7">
            <a:extLst>
              <a:ext uri="{FF2B5EF4-FFF2-40B4-BE49-F238E27FC236}">
                <a16:creationId xmlns:a16="http://schemas.microsoft.com/office/drawing/2014/main" id="{326FD02F-0434-4F13-845C-4D8E05DA4DCC}"/>
              </a:ext>
            </a:extLst>
          </p:cNvPr>
          <p:cNvSpPr/>
          <p:nvPr userDrawn="1"/>
        </p:nvSpPr>
        <p:spPr>
          <a:xfrm>
            <a:off x="0" y="0"/>
            <a:ext cx="10927080" cy="13716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noProof="0">
              <a:ln>
                <a:noFill/>
              </a:ln>
              <a:solidFill>
                <a:srgbClr val="FFFFFF"/>
              </a:solidFill>
              <a:effectLst/>
              <a:uFillTx/>
              <a:latin typeface="+mn-lt"/>
              <a:ea typeface="+mn-ea"/>
              <a:cs typeface="+mn-cs"/>
              <a:sym typeface="Inter"/>
            </a:endParaRPr>
          </a:p>
        </p:txBody>
      </p:sp>
      <p:pic>
        <p:nvPicPr>
          <p:cNvPr id="9" name="Grafik 8">
            <a:extLst>
              <a:ext uri="{FF2B5EF4-FFF2-40B4-BE49-F238E27FC236}">
                <a16:creationId xmlns:a16="http://schemas.microsoft.com/office/drawing/2014/main" id="{DC3839F3-3666-4DCB-91DB-814EE65BFCE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55563" y="3951148"/>
            <a:ext cx="8484866" cy="5813704"/>
          </a:xfrm>
          <a:prstGeom prst="rect">
            <a:avLst/>
          </a:prstGeom>
        </p:spPr>
      </p:pic>
    </p:spTree>
    <p:extLst>
      <p:ext uri="{BB962C8B-B14F-4D97-AF65-F5344CB8AC3E}">
        <p14:creationId xmlns:p14="http://schemas.microsoft.com/office/powerpoint/2010/main" val="14137979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tal/fakta">
    <p:spTree>
      <p:nvGrpSpPr>
        <p:cNvPr id="1" name=""/>
        <p:cNvGrpSpPr/>
        <p:nvPr/>
      </p:nvGrpSpPr>
      <p:grpSpPr>
        <a:xfrm>
          <a:off x="0" y="0"/>
          <a:ext cx="0" cy="0"/>
          <a:chOff x="0" y="0"/>
          <a:chExt cx="0" cy="0"/>
        </a:xfrm>
      </p:grpSpPr>
      <p:sp>
        <p:nvSpPr>
          <p:cNvPr id="6" name="Pladsholder til tekst 7">
            <a:extLst>
              <a:ext uri="{FF2B5EF4-FFF2-40B4-BE49-F238E27FC236}">
                <a16:creationId xmlns:a16="http://schemas.microsoft.com/office/drawing/2014/main" id="{A3853F2B-062E-C841-B82F-A21F2FA84839}"/>
              </a:ext>
            </a:extLst>
          </p:cNvPr>
          <p:cNvSpPr>
            <a:spLocks noGrp="1"/>
          </p:cNvSpPr>
          <p:nvPr>
            <p:ph type="body" sz="quarter" idx="15" hasCustomPrompt="1"/>
          </p:nvPr>
        </p:nvSpPr>
        <p:spPr>
          <a:xfrm>
            <a:off x="1665195" y="1296737"/>
            <a:ext cx="20809794" cy="3034631"/>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Overskrift</a:t>
            </a:r>
          </a:p>
        </p:txBody>
      </p:sp>
      <p:sp>
        <p:nvSpPr>
          <p:cNvPr id="7" name="Pladsholder til tekst 7">
            <a:extLst>
              <a:ext uri="{FF2B5EF4-FFF2-40B4-BE49-F238E27FC236}">
                <a16:creationId xmlns:a16="http://schemas.microsoft.com/office/drawing/2014/main" id="{EE213B68-C58B-8F4C-82A2-9DFD24642EB1}"/>
              </a:ext>
            </a:extLst>
          </p:cNvPr>
          <p:cNvSpPr>
            <a:spLocks noGrp="1"/>
          </p:cNvSpPr>
          <p:nvPr>
            <p:ph type="body" sz="quarter" idx="16" hasCustomPrompt="1"/>
          </p:nvPr>
        </p:nvSpPr>
        <p:spPr>
          <a:xfrm>
            <a:off x="1665195" y="5551908"/>
            <a:ext cx="6520862" cy="1967830"/>
          </a:xfrm>
        </p:spPr>
        <p:txBody>
          <a:bodyPr anchor="t">
            <a:noAutofit/>
          </a:bodyPr>
          <a:lstStyle>
            <a:lvl1pPr marL="0" indent="0">
              <a:lnSpc>
                <a:spcPct val="100000"/>
              </a:lnSpc>
              <a:buNone/>
              <a:defRPr sz="12000" b="1" spc="-300">
                <a:solidFill>
                  <a:srgbClr val="BF1D30"/>
                </a:solidFill>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Tal</a:t>
            </a:r>
          </a:p>
        </p:txBody>
      </p:sp>
      <p:sp>
        <p:nvSpPr>
          <p:cNvPr id="8" name="Pladsholder til tekst 7">
            <a:extLst>
              <a:ext uri="{FF2B5EF4-FFF2-40B4-BE49-F238E27FC236}">
                <a16:creationId xmlns:a16="http://schemas.microsoft.com/office/drawing/2014/main" id="{741B2397-4A26-3B43-9940-FAB3D25C5D5F}"/>
              </a:ext>
            </a:extLst>
          </p:cNvPr>
          <p:cNvSpPr>
            <a:spLocks noGrp="1"/>
          </p:cNvSpPr>
          <p:nvPr>
            <p:ph type="body" sz="quarter" idx="17" hasCustomPrompt="1"/>
          </p:nvPr>
        </p:nvSpPr>
        <p:spPr>
          <a:xfrm>
            <a:off x="9329311" y="5609391"/>
            <a:ext cx="6520862" cy="1910348"/>
          </a:xfrm>
        </p:spPr>
        <p:txBody>
          <a:bodyPr anchor="t">
            <a:noAutofit/>
          </a:bodyPr>
          <a:lstStyle>
            <a:lvl1pPr marL="0" indent="0">
              <a:lnSpc>
                <a:spcPct val="100000"/>
              </a:lnSpc>
              <a:buNone/>
              <a:defRPr sz="12000" b="1" spc="-300">
                <a:solidFill>
                  <a:srgbClr val="BF1D30"/>
                </a:solidFill>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a:t>Tal</a:t>
            </a:r>
          </a:p>
        </p:txBody>
      </p:sp>
      <p:sp>
        <p:nvSpPr>
          <p:cNvPr id="9" name="Pladsholder til tekst 7">
            <a:extLst>
              <a:ext uri="{FF2B5EF4-FFF2-40B4-BE49-F238E27FC236}">
                <a16:creationId xmlns:a16="http://schemas.microsoft.com/office/drawing/2014/main" id="{90FA035B-1B1D-FE4C-983D-E17E5178C249}"/>
              </a:ext>
            </a:extLst>
          </p:cNvPr>
          <p:cNvSpPr>
            <a:spLocks noGrp="1"/>
          </p:cNvSpPr>
          <p:nvPr>
            <p:ph type="body" sz="quarter" idx="18" hasCustomPrompt="1"/>
          </p:nvPr>
        </p:nvSpPr>
        <p:spPr>
          <a:xfrm>
            <a:off x="17089678" y="5551906"/>
            <a:ext cx="6520861" cy="1967831"/>
          </a:xfrm>
        </p:spPr>
        <p:txBody>
          <a:bodyPr anchor="t">
            <a:noAutofit/>
          </a:bodyPr>
          <a:lstStyle>
            <a:lvl1pPr marL="0" indent="0">
              <a:lnSpc>
                <a:spcPct val="100000"/>
              </a:lnSpc>
              <a:buNone/>
              <a:defRPr sz="12000" b="1" spc="-300">
                <a:solidFill>
                  <a:srgbClr val="BF1D30"/>
                </a:solidFill>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a:t>Tal</a:t>
            </a:r>
          </a:p>
        </p:txBody>
      </p:sp>
      <p:sp>
        <p:nvSpPr>
          <p:cNvPr id="10" name="Pladsholder til tekst 2">
            <a:extLst>
              <a:ext uri="{FF2B5EF4-FFF2-40B4-BE49-F238E27FC236}">
                <a16:creationId xmlns:a16="http://schemas.microsoft.com/office/drawing/2014/main" id="{C5A31D1E-1397-A742-925B-9594E1168C94}"/>
              </a:ext>
            </a:extLst>
          </p:cNvPr>
          <p:cNvSpPr>
            <a:spLocks noGrp="1"/>
          </p:cNvSpPr>
          <p:nvPr>
            <p:ph type="body" sz="quarter" idx="14" hasCustomPrompt="1"/>
          </p:nvPr>
        </p:nvSpPr>
        <p:spPr>
          <a:xfrm>
            <a:off x="1665196" y="7724272"/>
            <a:ext cx="5385310" cy="3034631"/>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buFontTx/>
              <a:buNone/>
              <a:defRPr sz="2000"/>
            </a:lvl3pPr>
            <a:lvl4pPr marL="1905000" indent="0">
              <a:buFontTx/>
              <a:buNone/>
              <a:defRPr sz="2000"/>
            </a:lvl4pPr>
            <a:lvl5pPr marL="2540000" indent="0">
              <a:buFontTx/>
              <a:buNone/>
              <a:defRPr sz="2000"/>
            </a:lvl5pPr>
          </a:lstStyle>
          <a:p>
            <a:pPr lvl="0"/>
            <a:r>
              <a:rPr lang="da-DK" noProof="0" dirty="0"/>
              <a:t>Tekst</a:t>
            </a:r>
          </a:p>
        </p:txBody>
      </p:sp>
      <p:sp>
        <p:nvSpPr>
          <p:cNvPr id="11" name="Pladsholder til tekst 2">
            <a:extLst>
              <a:ext uri="{FF2B5EF4-FFF2-40B4-BE49-F238E27FC236}">
                <a16:creationId xmlns:a16="http://schemas.microsoft.com/office/drawing/2014/main" id="{39CF3494-CFDB-9A4C-AA65-419FFD80179F}"/>
              </a:ext>
            </a:extLst>
          </p:cNvPr>
          <p:cNvSpPr>
            <a:spLocks noGrp="1"/>
          </p:cNvSpPr>
          <p:nvPr>
            <p:ph type="body" sz="quarter" idx="19" hasCustomPrompt="1"/>
          </p:nvPr>
        </p:nvSpPr>
        <p:spPr>
          <a:xfrm>
            <a:off x="9329311" y="7724272"/>
            <a:ext cx="5385310" cy="3034631"/>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buFontTx/>
              <a:buNone/>
              <a:defRPr sz="2000"/>
            </a:lvl3pPr>
            <a:lvl4pPr marL="1905000" indent="0">
              <a:buFontTx/>
              <a:buNone/>
              <a:defRPr sz="2000"/>
            </a:lvl4pPr>
            <a:lvl5pPr marL="2540000" indent="0">
              <a:buFontTx/>
              <a:buNone/>
              <a:defRPr sz="2000"/>
            </a:lvl5pPr>
          </a:lstStyle>
          <a:p>
            <a:pPr lvl="0"/>
            <a:r>
              <a:rPr lang="da-DK" noProof="0" dirty="0"/>
              <a:t>Tekst</a:t>
            </a:r>
          </a:p>
        </p:txBody>
      </p:sp>
      <p:sp>
        <p:nvSpPr>
          <p:cNvPr id="12" name="Pladsholder til tekst 2">
            <a:extLst>
              <a:ext uri="{FF2B5EF4-FFF2-40B4-BE49-F238E27FC236}">
                <a16:creationId xmlns:a16="http://schemas.microsoft.com/office/drawing/2014/main" id="{00DE92BF-5DE6-9A42-B001-5C17881AD8D4}"/>
              </a:ext>
            </a:extLst>
          </p:cNvPr>
          <p:cNvSpPr>
            <a:spLocks noGrp="1"/>
          </p:cNvSpPr>
          <p:nvPr>
            <p:ph type="body" sz="quarter" idx="20" hasCustomPrompt="1"/>
          </p:nvPr>
        </p:nvSpPr>
        <p:spPr>
          <a:xfrm>
            <a:off x="17089679" y="7724272"/>
            <a:ext cx="5385310" cy="3034631"/>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buFontTx/>
              <a:buNone/>
              <a:defRPr sz="2000"/>
            </a:lvl3pPr>
            <a:lvl4pPr marL="1905000" indent="0">
              <a:buFontTx/>
              <a:buNone/>
              <a:defRPr sz="2000"/>
            </a:lvl4pPr>
            <a:lvl5pPr marL="2540000" indent="0">
              <a:buFontTx/>
              <a:buNone/>
              <a:defRPr sz="2000"/>
            </a:lvl5pPr>
          </a:lstStyle>
          <a:p>
            <a:pPr lvl="0"/>
            <a:r>
              <a:rPr lang="da-DK" noProof="0" dirty="0"/>
              <a:t>Tekst</a:t>
            </a:r>
          </a:p>
        </p:txBody>
      </p:sp>
      <p:pic>
        <p:nvPicPr>
          <p:cNvPr id="15" name="Grafik 14">
            <a:extLst>
              <a:ext uri="{FF2B5EF4-FFF2-40B4-BE49-F238E27FC236}">
                <a16:creationId xmlns:a16="http://schemas.microsoft.com/office/drawing/2014/main" id="{E5ED8AFA-07B8-8249-AEB5-07DDF2E0DDF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13" name="Grafik 12">
            <a:extLst>
              <a:ext uri="{FF2B5EF4-FFF2-40B4-BE49-F238E27FC236}">
                <a16:creationId xmlns:a16="http://schemas.microsoft.com/office/drawing/2014/main" id="{C7CDD353-B6C3-4F18-8852-A95A3CAC351D}"/>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5164823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 cita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25F6FF2-3A9A-46B6-9438-0648EB9D10EA}"/>
              </a:ext>
            </a:extLst>
          </p:cNvPr>
          <p:cNvSpPr/>
          <p:nvPr userDrawn="1"/>
        </p:nvSpPr>
        <p:spPr>
          <a:xfrm>
            <a:off x="0" y="0"/>
            <a:ext cx="11959031" cy="13716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noProof="0" dirty="0">
              <a:ln>
                <a:noFill/>
              </a:ln>
              <a:solidFill>
                <a:srgbClr val="FFFFFF"/>
              </a:solidFill>
              <a:effectLst/>
              <a:uFillTx/>
              <a:latin typeface="+mn-lt"/>
              <a:ea typeface="+mn-ea"/>
              <a:cs typeface="+mn-cs"/>
              <a:sym typeface="Inter"/>
            </a:endParaRPr>
          </a:p>
        </p:txBody>
      </p:sp>
      <p:sp>
        <p:nvSpPr>
          <p:cNvPr id="2" name="Rektangel 1">
            <a:extLst>
              <a:ext uri="{FF2B5EF4-FFF2-40B4-BE49-F238E27FC236}">
                <a16:creationId xmlns:a16="http://schemas.microsoft.com/office/drawing/2014/main" id="{DEBEAAF8-4580-D14E-81EB-745438C1B408}"/>
              </a:ext>
            </a:extLst>
          </p:cNvPr>
          <p:cNvSpPr/>
          <p:nvPr/>
        </p:nvSpPr>
        <p:spPr>
          <a:xfrm>
            <a:off x="0" y="0"/>
            <a:ext cx="11959031" cy="13716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noProof="0" dirty="0">
              <a:ln>
                <a:noFill/>
              </a:ln>
              <a:solidFill>
                <a:srgbClr val="FFFFFF"/>
              </a:solidFill>
              <a:effectLst/>
              <a:uFillTx/>
              <a:latin typeface="+mn-lt"/>
              <a:ea typeface="+mn-ea"/>
              <a:cs typeface="+mn-cs"/>
              <a:sym typeface="Inter"/>
            </a:endParaRPr>
          </a:p>
        </p:txBody>
      </p:sp>
      <p:pic>
        <p:nvPicPr>
          <p:cNvPr id="5" name="Billede 4">
            <a:extLst>
              <a:ext uri="{FF2B5EF4-FFF2-40B4-BE49-F238E27FC236}">
                <a16:creationId xmlns:a16="http://schemas.microsoft.com/office/drawing/2014/main" id="{8B12C65F-DFF7-A34C-A544-6951E74CEC9A}"/>
              </a:ext>
            </a:extLst>
          </p:cNvPr>
          <p:cNvPicPr>
            <a:picLocks noChangeAspect="1"/>
          </p:cNvPicPr>
          <p:nvPr/>
        </p:nvPicPr>
        <p:blipFill>
          <a:blip r:embed="rId2"/>
          <a:stretch>
            <a:fillRect/>
          </a:stretch>
        </p:blipFill>
        <p:spPr>
          <a:xfrm>
            <a:off x="13934639" y="1613256"/>
            <a:ext cx="1547391" cy="1181215"/>
          </a:xfrm>
          <a:prstGeom prst="rect">
            <a:avLst/>
          </a:prstGeom>
        </p:spPr>
      </p:pic>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3"/>
          <a:stretch>
            <a:fillRect/>
          </a:stretch>
        </p:blipFill>
        <p:spPr>
          <a:xfrm>
            <a:off x="1372596" y="1613256"/>
            <a:ext cx="1663700" cy="1270000"/>
          </a:xfrm>
          <a:prstGeom prst="rect">
            <a:avLst/>
          </a:prstGeom>
        </p:spPr>
      </p:pic>
      <p:sp>
        <p:nvSpPr>
          <p:cNvPr id="10" name="Pladsholder til tekst 9">
            <a:extLst>
              <a:ext uri="{FF2B5EF4-FFF2-40B4-BE49-F238E27FC236}">
                <a16:creationId xmlns:a16="http://schemas.microsoft.com/office/drawing/2014/main" id="{EAE0C3AE-9D98-754E-953D-3A08E6C35DAE}"/>
              </a:ext>
            </a:extLst>
          </p:cNvPr>
          <p:cNvSpPr>
            <a:spLocks noGrp="1"/>
          </p:cNvSpPr>
          <p:nvPr>
            <p:ph type="body" sz="quarter" idx="10" hasCustomPrompt="1"/>
          </p:nvPr>
        </p:nvSpPr>
        <p:spPr>
          <a:xfrm>
            <a:off x="1997075" y="3700830"/>
            <a:ext cx="8193088" cy="6075362"/>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tx1"/>
                </a:solidFill>
              </a:defRPr>
            </a:lvl2pPr>
            <a:lvl3pPr marL="1270000" indent="0">
              <a:lnSpc>
                <a:spcPct val="100000"/>
              </a:lnSpc>
              <a:buNone/>
              <a:defRPr sz="3600" i="1">
                <a:solidFill>
                  <a:schemeClr val="tx1"/>
                </a:solidFill>
              </a:defRPr>
            </a:lvl3pPr>
            <a:lvl4pPr marL="1905000" indent="0">
              <a:lnSpc>
                <a:spcPct val="100000"/>
              </a:lnSpc>
              <a:buNone/>
              <a:defRPr sz="3600" i="1">
                <a:solidFill>
                  <a:schemeClr val="tx1"/>
                </a:solidFill>
              </a:defRPr>
            </a:lvl4pPr>
            <a:lvl5pPr marL="2540000" indent="0">
              <a:lnSpc>
                <a:spcPct val="100000"/>
              </a:lnSpc>
              <a:buNone/>
              <a:defRPr sz="3600" i="1">
                <a:solidFill>
                  <a:schemeClr val="tx1"/>
                </a:solidFill>
              </a:defRPr>
            </a:lvl5pPr>
          </a:lstStyle>
          <a:p>
            <a:pPr lvl="0"/>
            <a:r>
              <a:rPr lang="da-DK" noProof="0" dirty="0"/>
              <a:t>Tekst</a:t>
            </a:r>
          </a:p>
        </p:txBody>
      </p:sp>
      <p:sp>
        <p:nvSpPr>
          <p:cNvPr id="14"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15009341" y="3700830"/>
            <a:ext cx="8193088" cy="6075362"/>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bg1"/>
                </a:solidFill>
              </a:defRPr>
            </a:lvl2pPr>
            <a:lvl3pPr marL="1270000" indent="0">
              <a:lnSpc>
                <a:spcPct val="100000"/>
              </a:lnSpc>
              <a:buNone/>
              <a:defRPr sz="3600" i="1">
                <a:solidFill>
                  <a:schemeClr val="bg1"/>
                </a:solidFill>
              </a:defRPr>
            </a:lvl3pPr>
            <a:lvl4pPr marL="1905000" indent="0">
              <a:lnSpc>
                <a:spcPct val="100000"/>
              </a:lnSpc>
              <a:buNone/>
              <a:defRPr sz="3600" i="1">
                <a:solidFill>
                  <a:schemeClr val="bg1"/>
                </a:solidFill>
              </a:defRPr>
            </a:lvl4pPr>
            <a:lvl5pPr marL="2540000" indent="0">
              <a:lnSpc>
                <a:spcPct val="100000"/>
              </a:lnSpc>
              <a:buNone/>
              <a:defRPr sz="3600" i="1">
                <a:solidFill>
                  <a:schemeClr val="bg1"/>
                </a:solidFill>
              </a:defRPr>
            </a:lvl5pPr>
          </a:lstStyle>
          <a:p>
            <a:pPr lvl="0"/>
            <a:r>
              <a:rPr lang="da-DK" noProof="0" dirty="0"/>
              <a:t>Tekst</a:t>
            </a:r>
          </a:p>
        </p:txBody>
      </p:sp>
      <p:sp>
        <p:nvSpPr>
          <p:cNvPr id="15" name="Pladsholder til tekst 9">
            <a:extLst>
              <a:ext uri="{FF2B5EF4-FFF2-40B4-BE49-F238E27FC236}">
                <a16:creationId xmlns:a16="http://schemas.microsoft.com/office/drawing/2014/main" id="{E1C44A7D-D1D7-3346-A219-2FD991B9BD25}"/>
              </a:ext>
            </a:extLst>
          </p:cNvPr>
          <p:cNvSpPr>
            <a:spLocks noGrp="1"/>
          </p:cNvSpPr>
          <p:nvPr>
            <p:ph type="body" sz="quarter" idx="12" hasCustomPrompt="1"/>
          </p:nvPr>
        </p:nvSpPr>
        <p:spPr>
          <a:xfrm>
            <a:off x="3660692" y="9776193"/>
            <a:ext cx="6548996"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dirty="0"/>
              <a:t>Tekst</a:t>
            </a:r>
          </a:p>
        </p:txBody>
      </p:sp>
      <p:sp>
        <p:nvSpPr>
          <p:cNvPr id="16"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16653433" y="9776192"/>
            <a:ext cx="6548996"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noProof="0" dirty="0"/>
              <a:t>Tekst</a:t>
            </a:r>
          </a:p>
        </p:txBody>
      </p:sp>
      <p:pic>
        <p:nvPicPr>
          <p:cNvPr id="19" name="Grafik 18">
            <a:extLst>
              <a:ext uri="{FF2B5EF4-FFF2-40B4-BE49-F238E27FC236}">
                <a16:creationId xmlns:a16="http://schemas.microsoft.com/office/drawing/2014/main" id="{FB7987DD-FE0C-C64F-84EA-7EBDF3D16AB7}"/>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pic>
        <p:nvPicPr>
          <p:cNvPr id="12" name="Billede 11">
            <a:extLst>
              <a:ext uri="{FF2B5EF4-FFF2-40B4-BE49-F238E27FC236}">
                <a16:creationId xmlns:a16="http://schemas.microsoft.com/office/drawing/2014/main" id="{8A4E975A-1D33-46CD-ADE7-83949C529676}"/>
              </a:ext>
            </a:extLst>
          </p:cNvPr>
          <p:cNvPicPr>
            <a:picLocks noChangeAspect="1"/>
          </p:cNvPicPr>
          <p:nvPr userDrawn="1"/>
        </p:nvPicPr>
        <p:blipFill>
          <a:blip r:embed="rId2"/>
          <a:stretch>
            <a:fillRect/>
          </a:stretch>
        </p:blipFill>
        <p:spPr>
          <a:xfrm>
            <a:off x="13934639" y="1613256"/>
            <a:ext cx="1547391" cy="1181215"/>
          </a:xfrm>
          <a:prstGeom prst="rect">
            <a:avLst/>
          </a:prstGeom>
        </p:spPr>
      </p:pic>
      <p:pic>
        <p:nvPicPr>
          <p:cNvPr id="13" name="Billede 12">
            <a:extLst>
              <a:ext uri="{FF2B5EF4-FFF2-40B4-BE49-F238E27FC236}">
                <a16:creationId xmlns:a16="http://schemas.microsoft.com/office/drawing/2014/main" id="{3F8C83D4-1114-407B-BC85-F3964753AEE0}"/>
              </a:ext>
            </a:extLst>
          </p:cNvPr>
          <p:cNvPicPr>
            <a:picLocks noChangeAspect="1"/>
          </p:cNvPicPr>
          <p:nvPr userDrawn="1"/>
        </p:nvPicPr>
        <p:blipFill>
          <a:blip r:embed="rId3"/>
          <a:stretch>
            <a:fillRect/>
          </a:stretch>
        </p:blipFill>
        <p:spPr>
          <a:xfrm>
            <a:off x="1372596" y="1613256"/>
            <a:ext cx="1663700" cy="1270000"/>
          </a:xfrm>
          <a:prstGeom prst="rect">
            <a:avLst/>
          </a:prstGeom>
        </p:spPr>
      </p:pic>
      <p:pic>
        <p:nvPicPr>
          <p:cNvPr id="17" name="Grafik 16">
            <a:extLst>
              <a:ext uri="{FF2B5EF4-FFF2-40B4-BE49-F238E27FC236}">
                <a16:creationId xmlns:a16="http://schemas.microsoft.com/office/drawing/2014/main" id="{D3329870-E640-4857-B661-2654DB451759}"/>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947646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 citat inkl tekst hvi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B12C65F-DFF7-A34C-A544-6951E74CEC9A}"/>
              </a:ext>
            </a:extLst>
          </p:cNvPr>
          <p:cNvPicPr>
            <a:picLocks noChangeAspect="1"/>
          </p:cNvPicPr>
          <p:nvPr/>
        </p:nvPicPr>
        <p:blipFill>
          <a:blip r:embed="rId2"/>
          <a:stretch>
            <a:fillRect/>
          </a:stretch>
        </p:blipFill>
        <p:spPr>
          <a:xfrm>
            <a:off x="13934639" y="2036166"/>
            <a:ext cx="1547391" cy="1181215"/>
          </a:xfrm>
          <a:prstGeom prst="rect">
            <a:avLst/>
          </a:prstGeom>
        </p:spPr>
      </p:pic>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3"/>
          <a:stretch>
            <a:fillRect/>
          </a:stretch>
        </p:blipFill>
        <p:spPr>
          <a:xfrm>
            <a:off x="1372596" y="3122016"/>
            <a:ext cx="1663700" cy="1270000"/>
          </a:xfrm>
          <a:prstGeom prst="rect">
            <a:avLst/>
          </a:prstGeom>
        </p:spPr>
      </p:pic>
      <p:sp>
        <p:nvSpPr>
          <p:cNvPr id="14"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15009341" y="4014885"/>
            <a:ext cx="8193088" cy="6075362"/>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bg1"/>
                </a:solidFill>
              </a:defRPr>
            </a:lvl2pPr>
            <a:lvl3pPr marL="1270000" indent="0">
              <a:lnSpc>
                <a:spcPct val="100000"/>
              </a:lnSpc>
              <a:buNone/>
              <a:defRPr sz="3600" i="1">
                <a:solidFill>
                  <a:schemeClr val="bg1"/>
                </a:solidFill>
              </a:defRPr>
            </a:lvl3pPr>
            <a:lvl4pPr marL="1905000" indent="0">
              <a:lnSpc>
                <a:spcPct val="100000"/>
              </a:lnSpc>
              <a:buNone/>
              <a:defRPr sz="3600" i="1">
                <a:solidFill>
                  <a:schemeClr val="bg1"/>
                </a:solidFill>
              </a:defRPr>
            </a:lvl4pPr>
            <a:lvl5pPr marL="2540000" indent="0">
              <a:lnSpc>
                <a:spcPct val="100000"/>
              </a:lnSpc>
              <a:buNone/>
              <a:defRPr sz="3600" i="1">
                <a:solidFill>
                  <a:schemeClr val="bg1"/>
                </a:solidFill>
              </a:defRPr>
            </a:lvl5pPr>
          </a:lstStyle>
          <a:p>
            <a:pPr lvl="0"/>
            <a:r>
              <a:rPr lang="da-DK" dirty="0"/>
              <a:t>Tekst</a:t>
            </a:r>
          </a:p>
        </p:txBody>
      </p:sp>
      <p:sp>
        <p:nvSpPr>
          <p:cNvPr id="16"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16653433" y="10090247"/>
            <a:ext cx="6548996"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dirty="0"/>
              <a:t>Tekst</a:t>
            </a:r>
          </a:p>
        </p:txBody>
      </p:sp>
      <p:sp>
        <p:nvSpPr>
          <p:cNvPr id="11" name="Pladsholder til tekst 2">
            <a:extLst>
              <a:ext uri="{FF2B5EF4-FFF2-40B4-BE49-F238E27FC236}">
                <a16:creationId xmlns:a16="http://schemas.microsoft.com/office/drawing/2014/main" id="{77B2E16E-59F3-5048-9CC5-40F4F2A301CB}"/>
              </a:ext>
            </a:extLst>
          </p:cNvPr>
          <p:cNvSpPr>
            <a:spLocks noGrp="1"/>
          </p:cNvSpPr>
          <p:nvPr>
            <p:ph type="body" sz="quarter" idx="14" hasCustomPrompt="1"/>
          </p:nvPr>
        </p:nvSpPr>
        <p:spPr>
          <a:xfrm>
            <a:off x="1372597" y="5995736"/>
            <a:ext cx="10242717" cy="6323264"/>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dirty="0"/>
              <a:t>Tekst</a:t>
            </a:r>
          </a:p>
        </p:txBody>
      </p:sp>
      <p:sp>
        <p:nvSpPr>
          <p:cNvPr id="12" name="Pladsholder til tekst 7">
            <a:extLst>
              <a:ext uri="{FF2B5EF4-FFF2-40B4-BE49-F238E27FC236}">
                <a16:creationId xmlns:a16="http://schemas.microsoft.com/office/drawing/2014/main" id="{E7CEB7D3-3554-274B-84D2-4109C2BC78C2}"/>
              </a:ext>
            </a:extLst>
          </p:cNvPr>
          <p:cNvSpPr>
            <a:spLocks noGrp="1"/>
          </p:cNvSpPr>
          <p:nvPr>
            <p:ph type="body" sz="quarter" idx="15" hasCustomPrompt="1"/>
          </p:nvPr>
        </p:nvSpPr>
        <p:spPr>
          <a:xfrm>
            <a:off x="1372596" y="1397000"/>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17" name="Grafik 16">
            <a:extLst>
              <a:ext uri="{FF2B5EF4-FFF2-40B4-BE49-F238E27FC236}">
                <a16:creationId xmlns:a16="http://schemas.microsoft.com/office/drawing/2014/main" id="{2645C317-1370-E445-AFAA-9E7F198801FC}"/>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pic>
        <p:nvPicPr>
          <p:cNvPr id="9" name="Billede 8">
            <a:extLst>
              <a:ext uri="{FF2B5EF4-FFF2-40B4-BE49-F238E27FC236}">
                <a16:creationId xmlns:a16="http://schemas.microsoft.com/office/drawing/2014/main" id="{A601C22B-39EF-443A-A28D-19593B16A970}"/>
              </a:ext>
            </a:extLst>
          </p:cNvPr>
          <p:cNvPicPr>
            <a:picLocks noChangeAspect="1"/>
          </p:cNvPicPr>
          <p:nvPr userDrawn="1"/>
        </p:nvPicPr>
        <p:blipFill>
          <a:blip r:embed="rId2"/>
          <a:stretch>
            <a:fillRect/>
          </a:stretch>
        </p:blipFill>
        <p:spPr>
          <a:xfrm>
            <a:off x="13934639" y="2036166"/>
            <a:ext cx="1547391" cy="1181215"/>
          </a:xfrm>
          <a:prstGeom prst="rect">
            <a:avLst/>
          </a:prstGeom>
        </p:spPr>
      </p:pic>
      <p:pic>
        <p:nvPicPr>
          <p:cNvPr id="13" name="Grafik 12">
            <a:extLst>
              <a:ext uri="{FF2B5EF4-FFF2-40B4-BE49-F238E27FC236}">
                <a16:creationId xmlns:a16="http://schemas.microsoft.com/office/drawing/2014/main" id="{268C337C-CFAB-4EEE-9646-239D185677A8}"/>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2259124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 citat fuld s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B12C65F-DFF7-A34C-A544-6951E74CEC9A}"/>
              </a:ext>
            </a:extLst>
          </p:cNvPr>
          <p:cNvPicPr>
            <a:picLocks noChangeAspect="1"/>
          </p:cNvPicPr>
          <p:nvPr/>
        </p:nvPicPr>
        <p:blipFill>
          <a:blip r:embed="rId2"/>
          <a:stretch>
            <a:fillRect/>
          </a:stretch>
        </p:blipFill>
        <p:spPr>
          <a:xfrm>
            <a:off x="2761604" y="2056913"/>
            <a:ext cx="1897162" cy="1448216"/>
          </a:xfrm>
          <a:prstGeom prst="rect">
            <a:avLst/>
          </a:prstGeom>
        </p:spPr>
      </p:pic>
      <p:sp>
        <p:nvSpPr>
          <p:cNvPr id="14"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4658766" y="3956409"/>
            <a:ext cx="15066467" cy="6075362"/>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bg1"/>
                </a:solidFill>
              </a:defRPr>
            </a:lvl2pPr>
            <a:lvl3pPr marL="1270000" indent="0">
              <a:lnSpc>
                <a:spcPct val="100000"/>
              </a:lnSpc>
              <a:buNone/>
              <a:defRPr sz="3600" i="1">
                <a:solidFill>
                  <a:schemeClr val="bg1"/>
                </a:solidFill>
              </a:defRPr>
            </a:lvl3pPr>
            <a:lvl4pPr marL="1905000" indent="0">
              <a:lnSpc>
                <a:spcPct val="100000"/>
              </a:lnSpc>
              <a:buNone/>
              <a:defRPr sz="3600" i="1">
                <a:solidFill>
                  <a:schemeClr val="bg1"/>
                </a:solidFill>
              </a:defRPr>
            </a:lvl4pPr>
            <a:lvl5pPr marL="2540000" indent="0">
              <a:lnSpc>
                <a:spcPct val="100000"/>
              </a:lnSpc>
              <a:buNone/>
              <a:defRPr sz="3600" i="1">
                <a:solidFill>
                  <a:schemeClr val="bg1"/>
                </a:solidFill>
              </a:defRPr>
            </a:lvl5pPr>
          </a:lstStyle>
          <a:p>
            <a:pPr lvl="0"/>
            <a:r>
              <a:rPr lang="da-DK" dirty="0"/>
              <a:t>Tekst</a:t>
            </a:r>
          </a:p>
        </p:txBody>
      </p:sp>
      <p:sp>
        <p:nvSpPr>
          <p:cNvPr id="16"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7682126" y="10483051"/>
            <a:ext cx="12043107"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dirty="0"/>
              <a:t>Tekst</a:t>
            </a:r>
          </a:p>
        </p:txBody>
      </p:sp>
      <p:pic>
        <p:nvPicPr>
          <p:cNvPr id="17" name="Grafik 16">
            <a:extLst>
              <a:ext uri="{FF2B5EF4-FFF2-40B4-BE49-F238E27FC236}">
                <a16:creationId xmlns:a16="http://schemas.microsoft.com/office/drawing/2014/main" id="{2645C317-1370-E445-AFAA-9E7F198801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pic>
        <p:nvPicPr>
          <p:cNvPr id="6" name="Billede 5">
            <a:extLst>
              <a:ext uri="{FF2B5EF4-FFF2-40B4-BE49-F238E27FC236}">
                <a16:creationId xmlns:a16="http://schemas.microsoft.com/office/drawing/2014/main" id="{1F5BB4A9-39F7-491E-8878-4BCB7B97203D}"/>
              </a:ext>
            </a:extLst>
          </p:cNvPr>
          <p:cNvPicPr>
            <a:picLocks noChangeAspect="1"/>
          </p:cNvPicPr>
          <p:nvPr userDrawn="1"/>
        </p:nvPicPr>
        <p:blipFill>
          <a:blip r:embed="rId2"/>
          <a:stretch>
            <a:fillRect/>
          </a:stretch>
        </p:blipFill>
        <p:spPr>
          <a:xfrm>
            <a:off x="2761604" y="2056913"/>
            <a:ext cx="1897162" cy="1448216"/>
          </a:xfrm>
          <a:prstGeom prst="rect">
            <a:avLst/>
          </a:prstGeom>
        </p:spPr>
      </p:pic>
      <p:pic>
        <p:nvPicPr>
          <p:cNvPr id="7" name="Grafik 6">
            <a:extLst>
              <a:ext uri="{FF2B5EF4-FFF2-40B4-BE49-F238E27FC236}">
                <a16:creationId xmlns:a16="http://schemas.microsoft.com/office/drawing/2014/main" id="{423645C9-B701-464F-A6B5-680C5BB546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9384252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 citat inkl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EBEAAF8-4580-D14E-81EB-745438C1B408}"/>
              </a:ext>
            </a:extLst>
          </p:cNvPr>
          <p:cNvSpPr/>
          <p:nvPr/>
        </p:nvSpPr>
        <p:spPr>
          <a:xfrm>
            <a:off x="0" y="0"/>
            <a:ext cx="11959031" cy="13716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mn-lt"/>
              <a:ea typeface="+mn-ea"/>
              <a:cs typeface="+mn-cs"/>
              <a:sym typeface="Inter"/>
            </a:endParaRPr>
          </a:p>
        </p:txBody>
      </p:sp>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1372596" y="1918056"/>
            <a:ext cx="1663700" cy="1270000"/>
          </a:xfrm>
          <a:prstGeom prst="rect">
            <a:avLst/>
          </a:prstGeom>
        </p:spPr>
      </p:pic>
      <p:sp>
        <p:nvSpPr>
          <p:cNvPr id="10" name="Pladsholder til tekst 9">
            <a:extLst>
              <a:ext uri="{FF2B5EF4-FFF2-40B4-BE49-F238E27FC236}">
                <a16:creationId xmlns:a16="http://schemas.microsoft.com/office/drawing/2014/main" id="{EAE0C3AE-9D98-754E-953D-3A08E6C35DAE}"/>
              </a:ext>
            </a:extLst>
          </p:cNvPr>
          <p:cNvSpPr>
            <a:spLocks noGrp="1"/>
          </p:cNvSpPr>
          <p:nvPr>
            <p:ph type="body" sz="quarter" idx="10"/>
          </p:nvPr>
        </p:nvSpPr>
        <p:spPr>
          <a:xfrm>
            <a:off x="1997075" y="4005630"/>
            <a:ext cx="8193088" cy="6075362"/>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tx1"/>
                </a:solidFill>
              </a:defRPr>
            </a:lvl2pPr>
            <a:lvl3pPr marL="1270000" indent="0">
              <a:lnSpc>
                <a:spcPct val="100000"/>
              </a:lnSpc>
              <a:buNone/>
              <a:defRPr sz="3600" i="1">
                <a:solidFill>
                  <a:schemeClr val="tx1"/>
                </a:solidFill>
              </a:defRPr>
            </a:lvl3pPr>
            <a:lvl4pPr marL="1905000" indent="0">
              <a:lnSpc>
                <a:spcPct val="100000"/>
              </a:lnSpc>
              <a:buNone/>
              <a:defRPr sz="3600" i="1">
                <a:solidFill>
                  <a:schemeClr val="tx1"/>
                </a:solidFill>
              </a:defRPr>
            </a:lvl4pPr>
            <a:lvl5pPr marL="2540000" indent="0">
              <a:lnSpc>
                <a:spcPct val="100000"/>
              </a:lnSpc>
              <a:buNone/>
              <a:defRPr sz="3600" i="1">
                <a:solidFill>
                  <a:schemeClr val="tx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5" name="Pladsholder til tekst 9">
            <a:extLst>
              <a:ext uri="{FF2B5EF4-FFF2-40B4-BE49-F238E27FC236}">
                <a16:creationId xmlns:a16="http://schemas.microsoft.com/office/drawing/2014/main" id="{E1C44A7D-D1D7-3346-A219-2FD991B9BD25}"/>
              </a:ext>
            </a:extLst>
          </p:cNvPr>
          <p:cNvSpPr>
            <a:spLocks noGrp="1"/>
          </p:cNvSpPr>
          <p:nvPr>
            <p:ph type="body" sz="quarter" idx="12"/>
          </p:nvPr>
        </p:nvSpPr>
        <p:spPr>
          <a:xfrm>
            <a:off x="3660692" y="10080993"/>
            <a:ext cx="6548996"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smtClean="0"/>
              <a:t>Rediger typografien i masterens</a:t>
            </a:r>
          </a:p>
        </p:txBody>
      </p:sp>
      <p:sp>
        <p:nvSpPr>
          <p:cNvPr id="11" name="Pladsholder til tekst 2">
            <a:extLst>
              <a:ext uri="{FF2B5EF4-FFF2-40B4-BE49-F238E27FC236}">
                <a16:creationId xmlns:a16="http://schemas.microsoft.com/office/drawing/2014/main" id="{809C92F7-76CE-0B4D-A7E8-FF7F7D402355}"/>
              </a:ext>
            </a:extLst>
          </p:cNvPr>
          <p:cNvSpPr>
            <a:spLocks noGrp="1"/>
          </p:cNvSpPr>
          <p:nvPr>
            <p:ph type="body" sz="quarter" idx="14" hasCustomPrompt="1"/>
          </p:nvPr>
        </p:nvSpPr>
        <p:spPr>
          <a:xfrm>
            <a:off x="13331627" y="5863147"/>
            <a:ext cx="9612511" cy="6008925"/>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dirty="0"/>
              <a:t>Tekst</a:t>
            </a:r>
          </a:p>
        </p:txBody>
      </p:sp>
      <p:sp>
        <p:nvSpPr>
          <p:cNvPr id="12" name="Pladsholder til tekst 7">
            <a:extLst>
              <a:ext uri="{FF2B5EF4-FFF2-40B4-BE49-F238E27FC236}">
                <a16:creationId xmlns:a16="http://schemas.microsoft.com/office/drawing/2014/main" id="{FE8FE282-C685-AC4F-81C1-BAC03297A945}"/>
              </a:ext>
            </a:extLst>
          </p:cNvPr>
          <p:cNvSpPr>
            <a:spLocks noGrp="1"/>
          </p:cNvSpPr>
          <p:nvPr>
            <p:ph type="body" sz="quarter" idx="15" hasCustomPrompt="1"/>
          </p:nvPr>
        </p:nvSpPr>
        <p:spPr>
          <a:xfrm>
            <a:off x="13331626" y="1349989"/>
            <a:ext cx="9612511" cy="4344153"/>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17" name="Grafik 16">
            <a:extLst>
              <a:ext uri="{FF2B5EF4-FFF2-40B4-BE49-F238E27FC236}">
                <a16:creationId xmlns:a16="http://schemas.microsoft.com/office/drawing/2014/main" id="{C5827F75-33EF-B449-A845-9F6B0DBAC8C2}"/>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sp>
        <p:nvSpPr>
          <p:cNvPr id="9" name="Rektangel 8">
            <a:extLst>
              <a:ext uri="{FF2B5EF4-FFF2-40B4-BE49-F238E27FC236}">
                <a16:creationId xmlns:a16="http://schemas.microsoft.com/office/drawing/2014/main" id="{57C3A654-7A29-4F79-A83F-BFA98B63C322}"/>
              </a:ext>
            </a:extLst>
          </p:cNvPr>
          <p:cNvSpPr/>
          <p:nvPr userDrawn="1"/>
        </p:nvSpPr>
        <p:spPr>
          <a:xfrm>
            <a:off x="0" y="0"/>
            <a:ext cx="11959031" cy="13716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mn-lt"/>
              <a:ea typeface="+mn-ea"/>
              <a:cs typeface="+mn-cs"/>
              <a:sym typeface="Inter"/>
            </a:endParaRPr>
          </a:p>
        </p:txBody>
      </p:sp>
      <p:pic>
        <p:nvPicPr>
          <p:cNvPr id="13" name="Billede 12">
            <a:extLst>
              <a:ext uri="{FF2B5EF4-FFF2-40B4-BE49-F238E27FC236}">
                <a16:creationId xmlns:a16="http://schemas.microsoft.com/office/drawing/2014/main" id="{EC4756BF-C93F-41F4-B97F-8F984FEBB241}"/>
              </a:ext>
            </a:extLst>
          </p:cNvPr>
          <p:cNvPicPr>
            <a:picLocks noChangeAspect="1"/>
          </p:cNvPicPr>
          <p:nvPr userDrawn="1"/>
        </p:nvPicPr>
        <p:blipFill>
          <a:blip r:embed="rId2"/>
          <a:stretch>
            <a:fillRect/>
          </a:stretch>
        </p:blipFill>
        <p:spPr>
          <a:xfrm>
            <a:off x="1372596" y="1918056"/>
            <a:ext cx="1663700" cy="1270000"/>
          </a:xfrm>
          <a:prstGeom prst="rect">
            <a:avLst/>
          </a:prstGeom>
        </p:spPr>
      </p:pic>
      <p:pic>
        <p:nvPicPr>
          <p:cNvPr id="14" name="Grafik 13">
            <a:extLst>
              <a:ext uri="{FF2B5EF4-FFF2-40B4-BE49-F238E27FC236}">
                <a16:creationId xmlns:a16="http://schemas.microsoft.com/office/drawing/2014/main" id="{E2C079A0-BF73-449D-88BB-79A84D53038A}"/>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1878177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itat inkl. bille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EBEAAF8-4580-D14E-81EB-745438C1B408}"/>
              </a:ext>
            </a:extLst>
          </p:cNvPr>
          <p:cNvSpPr/>
          <p:nvPr/>
        </p:nvSpPr>
        <p:spPr>
          <a:xfrm>
            <a:off x="-1" y="0"/>
            <a:ext cx="11959031" cy="7239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mn-lt"/>
              <a:ea typeface="+mn-ea"/>
              <a:cs typeface="+mn-cs"/>
              <a:sym typeface="Inter"/>
            </a:endParaRPr>
          </a:p>
        </p:txBody>
      </p:sp>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1058863" y="924673"/>
            <a:ext cx="1114328" cy="850632"/>
          </a:xfrm>
          <a:prstGeom prst="rect">
            <a:avLst/>
          </a:prstGeom>
        </p:spPr>
      </p:pic>
      <p:sp>
        <p:nvSpPr>
          <p:cNvPr id="10" name="Pladsholder til tekst 9">
            <a:extLst>
              <a:ext uri="{FF2B5EF4-FFF2-40B4-BE49-F238E27FC236}">
                <a16:creationId xmlns:a16="http://schemas.microsoft.com/office/drawing/2014/main" id="{EAE0C3AE-9D98-754E-953D-3A08E6C35DAE}"/>
              </a:ext>
            </a:extLst>
          </p:cNvPr>
          <p:cNvSpPr>
            <a:spLocks noGrp="1"/>
          </p:cNvSpPr>
          <p:nvPr>
            <p:ph type="body" sz="quarter" idx="10"/>
          </p:nvPr>
        </p:nvSpPr>
        <p:spPr>
          <a:xfrm>
            <a:off x="2396686" y="1775305"/>
            <a:ext cx="8193088" cy="3644850"/>
          </a:xfrm>
        </p:spPr>
        <p:txBody>
          <a:bodyPr anchor="ctr">
            <a:noAutofit/>
          </a:bodyPr>
          <a:lstStyle>
            <a:lvl1pPr marL="0" indent="0">
              <a:lnSpc>
                <a:spcPct val="100000"/>
              </a:lnSpc>
              <a:buNone/>
              <a:defRPr sz="3600" i="1">
                <a:solidFill>
                  <a:schemeClr val="tx1"/>
                </a:solidFill>
              </a:defRPr>
            </a:lvl1pPr>
            <a:lvl2pPr marL="635000" indent="0">
              <a:lnSpc>
                <a:spcPct val="100000"/>
              </a:lnSpc>
              <a:buNone/>
              <a:defRPr sz="3600" i="1">
                <a:solidFill>
                  <a:schemeClr val="tx1"/>
                </a:solidFill>
              </a:defRPr>
            </a:lvl2pPr>
            <a:lvl3pPr marL="1270000" indent="0">
              <a:lnSpc>
                <a:spcPct val="100000"/>
              </a:lnSpc>
              <a:buNone/>
              <a:defRPr sz="3600" i="1">
                <a:solidFill>
                  <a:schemeClr val="tx1"/>
                </a:solidFill>
              </a:defRPr>
            </a:lvl3pPr>
            <a:lvl4pPr marL="1905000" indent="0">
              <a:lnSpc>
                <a:spcPct val="100000"/>
              </a:lnSpc>
              <a:buNone/>
              <a:defRPr sz="3600" i="1">
                <a:solidFill>
                  <a:schemeClr val="tx1"/>
                </a:solidFill>
              </a:defRPr>
            </a:lvl4pPr>
            <a:lvl5pPr marL="2540000" indent="0">
              <a:lnSpc>
                <a:spcPct val="100000"/>
              </a:lnSpc>
              <a:buNone/>
              <a:defRPr sz="3600" i="1">
                <a:solidFill>
                  <a:schemeClr val="tx1"/>
                </a:solidFill>
              </a:defRPr>
            </a:lvl5pPr>
          </a:lstStyle>
          <a:p>
            <a:pPr lvl="0"/>
            <a:r>
              <a:rPr lang="da-DK" smtClean="0"/>
              <a:t>Rediger typografien i masterens</a:t>
            </a:r>
          </a:p>
          <a:p>
            <a:pPr lvl="1"/>
            <a:r>
              <a:rPr lang="da-DK" smtClean="0"/>
              <a:t>Andet niveau</a:t>
            </a:r>
          </a:p>
          <a:p>
            <a:pPr lvl="2"/>
            <a:r>
              <a:rPr lang="da-DK" smtClean="0"/>
              <a:t>Tredje niveau</a:t>
            </a:r>
          </a:p>
        </p:txBody>
      </p:sp>
      <p:sp>
        <p:nvSpPr>
          <p:cNvPr id="15" name="Pladsholder til tekst 9">
            <a:extLst>
              <a:ext uri="{FF2B5EF4-FFF2-40B4-BE49-F238E27FC236}">
                <a16:creationId xmlns:a16="http://schemas.microsoft.com/office/drawing/2014/main" id="{E1C44A7D-D1D7-3346-A219-2FD991B9BD25}"/>
              </a:ext>
            </a:extLst>
          </p:cNvPr>
          <p:cNvSpPr>
            <a:spLocks noGrp="1"/>
          </p:cNvSpPr>
          <p:nvPr>
            <p:ph type="body" sz="quarter" idx="12"/>
          </p:nvPr>
        </p:nvSpPr>
        <p:spPr>
          <a:xfrm>
            <a:off x="4040778" y="5420155"/>
            <a:ext cx="6548996" cy="1389021"/>
          </a:xfrm>
        </p:spPr>
        <p:txBody>
          <a:bodyPr anchor="t">
            <a:noAutofit/>
          </a:bodyPr>
          <a:lstStyle>
            <a:lvl1pPr marL="0" indent="0" algn="r">
              <a:lnSpc>
                <a:spcPct val="100000"/>
              </a:lnSpc>
              <a:buNone/>
              <a:defRPr sz="2400" i="0" spc="0">
                <a:solidFill>
                  <a:schemeClr val="tx1"/>
                </a:solidFill>
              </a:defRPr>
            </a:lvl1pPr>
            <a:lvl2pPr marL="635000" indent="0">
              <a:lnSpc>
                <a:spcPct val="100000"/>
              </a:lnSpc>
              <a:buNone/>
              <a:defRPr sz="2400" i="1" spc="0">
                <a:solidFill>
                  <a:schemeClr val="tx1"/>
                </a:solidFill>
              </a:defRPr>
            </a:lvl2pPr>
            <a:lvl3pPr marL="1270000" indent="0">
              <a:lnSpc>
                <a:spcPct val="100000"/>
              </a:lnSpc>
              <a:buNone/>
              <a:defRPr sz="2400" i="1" spc="0">
                <a:solidFill>
                  <a:schemeClr val="tx1"/>
                </a:solidFill>
              </a:defRPr>
            </a:lvl3pPr>
            <a:lvl4pPr marL="1905000" indent="0">
              <a:lnSpc>
                <a:spcPct val="100000"/>
              </a:lnSpc>
              <a:buNone/>
              <a:defRPr sz="2400" i="1" spc="0">
                <a:solidFill>
                  <a:schemeClr val="tx1"/>
                </a:solidFill>
              </a:defRPr>
            </a:lvl4pPr>
            <a:lvl5pPr marL="2540000" indent="0">
              <a:lnSpc>
                <a:spcPct val="100000"/>
              </a:lnSpc>
              <a:buNone/>
              <a:defRPr sz="2400" i="1" spc="0">
                <a:solidFill>
                  <a:schemeClr val="tx1"/>
                </a:solidFill>
              </a:defRPr>
            </a:lvl5pPr>
          </a:lstStyle>
          <a:p>
            <a:pPr lvl="0"/>
            <a:r>
              <a:rPr lang="da-DK" smtClean="0"/>
              <a:t>Rediger typografien i masterens</a:t>
            </a:r>
          </a:p>
        </p:txBody>
      </p:sp>
      <p:sp>
        <p:nvSpPr>
          <p:cNvPr id="11" name="Pladsholder til tekst 2">
            <a:extLst>
              <a:ext uri="{FF2B5EF4-FFF2-40B4-BE49-F238E27FC236}">
                <a16:creationId xmlns:a16="http://schemas.microsoft.com/office/drawing/2014/main" id="{809C92F7-76CE-0B4D-A7E8-FF7F7D402355}"/>
              </a:ext>
            </a:extLst>
          </p:cNvPr>
          <p:cNvSpPr>
            <a:spLocks noGrp="1"/>
          </p:cNvSpPr>
          <p:nvPr>
            <p:ph type="body" sz="quarter" idx="14" hasCustomPrompt="1"/>
          </p:nvPr>
        </p:nvSpPr>
        <p:spPr>
          <a:xfrm>
            <a:off x="2396687" y="8021860"/>
            <a:ext cx="19868880" cy="3918836"/>
          </a:xfrm>
        </p:spPr>
        <p:txBody>
          <a:bodyPr anchor="t">
            <a:noAutofit/>
          </a:bodyPr>
          <a:lstStyle>
            <a:lvl1pPr marL="0" indent="0">
              <a:buFontTx/>
              <a:buNone/>
              <a:defRPr sz="3600"/>
            </a:lvl1pPr>
            <a:lvl2pPr marL="635000" indent="0">
              <a:buFontTx/>
              <a:buNone/>
              <a:defRPr sz="3600"/>
            </a:lvl2pPr>
            <a:lvl3pPr marL="1270000" indent="0">
              <a:buFontTx/>
              <a:buNone/>
              <a:defRPr sz="3600"/>
            </a:lvl3pPr>
            <a:lvl4pPr marL="1905000" indent="0">
              <a:buFontTx/>
              <a:buNone/>
              <a:defRPr sz="3600"/>
            </a:lvl4pPr>
            <a:lvl5pPr marL="2540000" indent="0">
              <a:buFontTx/>
              <a:buNone/>
              <a:defRPr sz="3600"/>
            </a:lvl5pPr>
          </a:lstStyle>
          <a:p>
            <a:pPr lvl="0"/>
            <a:r>
              <a:rPr lang="da-DK" dirty="0"/>
              <a:t>Tekst</a:t>
            </a:r>
          </a:p>
        </p:txBody>
      </p:sp>
      <p:sp>
        <p:nvSpPr>
          <p:cNvPr id="4" name="Pladsholder til billede 3">
            <a:extLst>
              <a:ext uri="{FF2B5EF4-FFF2-40B4-BE49-F238E27FC236}">
                <a16:creationId xmlns:a16="http://schemas.microsoft.com/office/drawing/2014/main" id="{29C249C9-13A6-A94B-B473-79E3DE353AA6}"/>
              </a:ext>
            </a:extLst>
          </p:cNvPr>
          <p:cNvSpPr>
            <a:spLocks noGrp="1"/>
          </p:cNvSpPr>
          <p:nvPr>
            <p:ph type="pic" sz="quarter" idx="15" hasCustomPrompt="1"/>
          </p:nvPr>
        </p:nvSpPr>
        <p:spPr>
          <a:xfrm>
            <a:off x="11958638" y="0"/>
            <a:ext cx="12425362" cy="7239000"/>
          </a:xfrm>
          <a:solidFill>
            <a:schemeClr val="tx2">
              <a:lumMod val="10000"/>
              <a:lumOff val="90000"/>
            </a:schemeClr>
          </a:solidFill>
        </p:spPr>
        <p:txBody>
          <a:bodyPr anchor="t" anchorCtr="0"/>
          <a:lstStyle>
            <a:lvl1pPr marL="0" indent="0">
              <a:buFontTx/>
              <a:buNone/>
              <a:defRPr/>
            </a:lvl1pPr>
          </a:lstStyle>
          <a:p>
            <a:r>
              <a:rPr lang="da-DK" dirty="0"/>
              <a:t>Billede</a:t>
            </a:r>
          </a:p>
        </p:txBody>
      </p:sp>
      <p:pic>
        <p:nvPicPr>
          <p:cNvPr id="16" name="Grafik 15">
            <a:extLst>
              <a:ext uri="{FF2B5EF4-FFF2-40B4-BE49-F238E27FC236}">
                <a16:creationId xmlns:a16="http://schemas.microsoft.com/office/drawing/2014/main" id="{42F4060F-C113-F044-B8B0-C000857401B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sp>
        <p:nvSpPr>
          <p:cNvPr id="9" name="Rektangel 8">
            <a:extLst>
              <a:ext uri="{FF2B5EF4-FFF2-40B4-BE49-F238E27FC236}">
                <a16:creationId xmlns:a16="http://schemas.microsoft.com/office/drawing/2014/main" id="{1ADE350E-F45F-4746-ADF9-614D87154149}"/>
              </a:ext>
            </a:extLst>
          </p:cNvPr>
          <p:cNvSpPr/>
          <p:nvPr userDrawn="1"/>
        </p:nvSpPr>
        <p:spPr>
          <a:xfrm>
            <a:off x="-1" y="0"/>
            <a:ext cx="11959031" cy="7239000"/>
          </a:xfrm>
          <a:prstGeom prst="rect">
            <a:avLst/>
          </a:prstGeom>
          <a:solidFill>
            <a:srgbClr val="BF1D3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mn-lt"/>
              <a:ea typeface="+mn-ea"/>
              <a:cs typeface="+mn-cs"/>
              <a:sym typeface="Inter"/>
            </a:endParaRPr>
          </a:p>
        </p:txBody>
      </p:sp>
      <p:pic>
        <p:nvPicPr>
          <p:cNvPr id="12" name="Billede 11">
            <a:extLst>
              <a:ext uri="{FF2B5EF4-FFF2-40B4-BE49-F238E27FC236}">
                <a16:creationId xmlns:a16="http://schemas.microsoft.com/office/drawing/2014/main" id="{45601FB5-978F-4227-B300-0F204951B99D}"/>
              </a:ext>
            </a:extLst>
          </p:cNvPr>
          <p:cNvPicPr>
            <a:picLocks noChangeAspect="1"/>
          </p:cNvPicPr>
          <p:nvPr userDrawn="1"/>
        </p:nvPicPr>
        <p:blipFill>
          <a:blip r:embed="rId2"/>
          <a:stretch>
            <a:fillRect/>
          </a:stretch>
        </p:blipFill>
        <p:spPr>
          <a:xfrm>
            <a:off x="1058863" y="924673"/>
            <a:ext cx="1114328" cy="850632"/>
          </a:xfrm>
          <a:prstGeom prst="rect">
            <a:avLst/>
          </a:prstGeom>
        </p:spPr>
      </p:pic>
      <p:pic>
        <p:nvPicPr>
          <p:cNvPr id="13" name="Grafik 12">
            <a:extLst>
              <a:ext uri="{FF2B5EF4-FFF2-40B4-BE49-F238E27FC236}">
                <a16:creationId xmlns:a16="http://schemas.microsoft.com/office/drawing/2014/main" id="{96875C5C-B9F4-42EE-AF1F-982FDB36048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2117408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undbillede inkl tekst">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9148384"/>
            <a:ext cx="24384199" cy="4567617"/>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pic>
        <p:nvPicPr>
          <p:cNvPr id="5" name="Grafik 4">
            <a:extLst>
              <a:ext uri="{FF2B5EF4-FFF2-40B4-BE49-F238E27FC236}">
                <a16:creationId xmlns:a16="http://schemas.microsoft.com/office/drawing/2014/main" id="{9CF7E11F-8BBD-8B41-8B62-7874A92A0F7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0786975" y="7371541"/>
            <a:ext cx="2157163" cy="1478056"/>
          </a:xfrm>
          <a:prstGeom prst="rect">
            <a:avLst/>
          </a:prstGeom>
        </p:spPr>
      </p:pic>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12192000" y="0"/>
            <a:ext cx="10752138" cy="7615989"/>
          </a:xfrm>
        </p:spPr>
        <p:txBody>
          <a:bodyPr anchor="ctr">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dirty="0"/>
              <a:t>Tekst</a:t>
            </a:r>
          </a:p>
        </p:txBody>
      </p:sp>
      <p:sp>
        <p:nvSpPr>
          <p:cNvPr id="8" name="Pladsholder til tekst 7">
            <a:extLst>
              <a:ext uri="{FF2B5EF4-FFF2-40B4-BE49-F238E27FC236}">
                <a16:creationId xmlns:a16="http://schemas.microsoft.com/office/drawing/2014/main" id="{0C1AE130-65CC-A94E-B37E-44ADE807144F}"/>
              </a:ext>
            </a:extLst>
          </p:cNvPr>
          <p:cNvSpPr>
            <a:spLocks noGrp="1"/>
          </p:cNvSpPr>
          <p:nvPr>
            <p:ph type="body" sz="quarter" idx="15" hasCustomPrompt="1"/>
          </p:nvPr>
        </p:nvSpPr>
        <p:spPr>
          <a:xfrm>
            <a:off x="1781174" y="0"/>
            <a:ext cx="8342539" cy="7615989"/>
          </a:xfrm>
        </p:spPr>
        <p:txBody>
          <a:bodyPr anchor="ctr">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6" name="Grafik 5">
            <a:extLst>
              <a:ext uri="{FF2B5EF4-FFF2-40B4-BE49-F238E27FC236}">
                <a16:creationId xmlns:a16="http://schemas.microsoft.com/office/drawing/2014/main" id="{F12C3611-314D-490F-B0ED-D18F39CCEFB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0786975" y="7371541"/>
            <a:ext cx="2157163" cy="1478056"/>
          </a:xfrm>
          <a:prstGeom prst="rect">
            <a:avLst/>
          </a:prstGeom>
        </p:spPr>
      </p:pic>
    </p:spTree>
    <p:extLst>
      <p:ext uri="{BB962C8B-B14F-4D97-AF65-F5344CB8AC3E}">
        <p14:creationId xmlns:p14="http://schemas.microsoft.com/office/powerpoint/2010/main" val="23995745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4 x logoer">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11574463" y="1528011"/>
            <a:ext cx="11587422" cy="4567618"/>
          </a:xfrm>
        </p:spPr>
        <p:txBody>
          <a:bodyPr numCol="1"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buFontTx/>
              <a:buNone/>
              <a:defRPr sz="3600"/>
            </a:lvl4pPr>
            <a:lvl5pPr marL="2540000" indent="0">
              <a:buFontTx/>
              <a:buNone/>
              <a:defRPr sz="3600"/>
            </a:lvl5pPr>
          </a:lstStyle>
          <a:p>
            <a:pPr lvl="0"/>
            <a:r>
              <a:rPr lang="da-DK" dirty="0"/>
              <a:t>Tekst</a:t>
            </a:r>
          </a:p>
        </p:txBody>
      </p:sp>
      <p:sp>
        <p:nvSpPr>
          <p:cNvPr id="8" name="Pladsholder til tekst 7">
            <a:extLst>
              <a:ext uri="{FF2B5EF4-FFF2-40B4-BE49-F238E27FC236}">
                <a16:creationId xmlns:a16="http://schemas.microsoft.com/office/drawing/2014/main" id="{0C1AE130-65CC-A94E-B37E-44ADE807144F}"/>
              </a:ext>
            </a:extLst>
          </p:cNvPr>
          <p:cNvSpPr>
            <a:spLocks noGrp="1"/>
          </p:cNvSpPr>
          <p:nvPr>
            <p:ph type="body" sz="quarter" idx="15" hasCustomPrompt="1"/>
          </p:nvPr>
        </p:nvSpPr>
        <p:spPr>
          <a:xfrm>
            <a:off x="1781175" y="1528010"/>
            <a:ext cx="8324850" cy="4567618"/>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4" name="Pladsholder til billede 3">
            <a:extLst>
              <a:ext uri="{FF2B5EF4-FFF2-40B4-BE49-F238E27FC236}">
                <a16:creationId xmlns:a16="http://schemas.microsoft.com/office/drawing/2014/main" id="{34049D45-D6C1-9C41-8791-43334836661E}"/>
              </a:ext>
            </a:extLst>
          </p:cNvPr>
          <p:cNvSpPr>
            <a:spLocks noGrp="1"/>
          </p:cNvSpPr>
          <p:nvPr>
            <p:ph type="pic" sz="quarter" idx="16" hasCustomPrompt="1"/>
          </p:nvPr>
        </p:nvSpPr>
        <p:spPr>
          <a:xfrm>
            <a:off x="1781175" y="7237318"/>
            <a:ext cx="3870325" cy="3080162"/>
          </a:xfrm>
        </p:spPr>
        <p:txBody>
          <a:bodyPr anchor="t" anchorCtr="0"/>
          <a:lstStyle>
            <a:lvl1pPr marL="0" indent="0">
              <a:buFontTx/>
              <a:buNone/>
              <a:defRPr/>
            </a:lvl1pPr>
          </a:lstStyle>
          <a:p>
            <a:r>
              <a:rPr lang="da-DK" noProof="0"/>
              <a:t>Logo</a:t>
            </a:r>
          </a:p>
        </p:txBody>
      </p:sp>
      <p:sp>
        <p:nvSpPr>
          <p:cNvPr id="10" name="Pladsholder til billede 3">
            <a:extLst>
              <a:ext uri="{FF2B5EF4-FFF2-40B4-BE49-F238E27FC236}">
                <a16:creationId xmlns:a16="http://schemas.microsoft.com/office/drawing/2014/main" id="{61289691-A219-2942-B2B2-B96322C82A49}"/>
              </a:ext>
            </a:extLst>
          </p:cNvPr>
          <p:cNvSpPr>
            <a:spLocks noGrp="1"/>
          </p:cNvSpPr>
          <p:nvPr>
            <p:ph type="pic" sz="quarter" idx="17" hasCustomPrompt="1"/>
          </p:nvPr>
        </p:nvSpPr>
        <p:spPr>
          <a:xfrm>
            <a:off x="7617970" y="7237319"/>
            <a:ext cx="3870325" cy="3080162"/>
          </a:xfrm>
        </p:spPr>
        <p:txBody>
          <a:bodyPr anchor="t" anchorCtr="0"/>
          <a:lstStyle>
            <a:lvl1pPr marL="0" indent="0">
              <a:buFontTx/>
              <a:buNone/>
              <a:defRPr/>
            </a:lvl1pPr>
          </a:lstStyle>
          <a:p>
            <a:r>
              <a:rPr lang="da-DK" noProof="0"/>
              <a:t>Logo</a:t>
            </a:r>
          </a:p>
        </p:txBody>
      </p:sp>
      <p:sp>
        <p:nvSpPr>
          <p:cNvPr id="11" name="Pladsholder til billede 3">
            <a:extLst>
              <a:ext uri="{FF2B5EF4-FFF2-40B4-BE49-F238E27FC236}">
                <a16:creationId xmlns:a16="http://schemas.microsoft.com/office/drawing/2014/main" id="{13A1039C-C693-9846-8ADC-41BDF687913E}"/>
              </a:ext>
            </a:extLst>
          </p:cNvPr>
          <p:cNvSpPr>
            <a:spLocks noGrp="1"/>
          </p:cNvSpPr>
          <p:nvPr>
            <p:ph type="pic" sz="quarter" idx="18" hasCustomPrompt="1"/>
          </p:nvPr>
        </p:nvSpPr>
        <p:spPr>
          <a:xfrm>
            <a:off x="13454765" y="7237319"/>
            <a:ext cx="3870325" cy="3080162"/>
          </a:xfrm>
        </p:spPr>
        <p:txBody>
          <a:bodyPr anchor="t" anchorCtr="0"/>
          <a:lstStyle>
            <a:lvl1pPr marL="0" indent="0">
              <a:buFontTx/>
              <a:buNone/>
              <a:defRPr/>
            </a:lvl1pPr>
          </a:lstStyle>
          <a:p>
            <a:r>
              <a:rPr lang="da-DK" noProof="0"/>
              <a:t>Logo</a:t>
            </a:r>
          </a:p>
        </p:txBody>
      </p:sp>
      <p:sp>
        <p:nvSpPr>
          <p:cNvPr id="12" name="Pladsholder til billede 3">
            <a:extLst>
              <a:ext uri="{FF2B5EF4-FFF2-40B4-BE49-F238E27FC236}">
                <a16:creationId xmlns:a16="http://schemas.microsoft.com/office/drawing/2014/main" id="{9F73B865-7BC6-2441-8568-C365A38BD9B2}"/>
              </a:ext>
            </a:extLst>
          </p:cNvPr>
          <p:cNvSpPr>
            <a:spLocks noGrp="1"/>
          </p:cNvSpPr>
          <p:nvPr>
            <p:ph type="pic" sz="quarter" idx="19" hasCustomPrompt="1"/>
          </p:nvPr>
        </p:nvSpPr>
        <p:spPr>
          <a:xfrm>
            <a:off x="19291560" y="7237318"/>
            <a:ext cx="3870325" cy="3080162"/>
          </a:xfrm>
        </p:spPr>
        <p:txBody>
          <a:bodyPr anchor="t" anchorCtr="0"/>
          <a:lstStyle>
            <a:lvl1pPr marL="0" indent="0">
              <a:buFontTx/>
              <a:buNone/>
              <a:defRPr/>
            </a:lvl1pPr>
          </a:lstStyle>
          <a:p>
            <a:r>
              <a:rPr lang="da-DK" noProof="0"/>
              <a:t>Logo</a:t>
            </a:r>
          </a:p>
        </p:txBody>
      </p:sp>
      <p:pic>
        <p:nvPicPr>
          <p:cNvPr id="15" name="Grafik 14">
            <a:extLst>
              <a:ext uri="{FF2B5EF4-FFF2-40B4-BE49-F238E27FC236}">
                <a16:creationId xmlns:a16="http://schemas.microsoft.com/office/drawing/2014/main" id="{E4D993BB-0B92-C741-BEE4-4E02CA1E45D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9" name="Grafik 8">
            <a:extLst>
              <a:ext uri="{FF2B5EF4-FFF2-40B4-BE49-F238E27FC236}">
                <a16:creationId xmlns:a16="http://schemas.microsoft.com/office/drawing/2014/main" id="{E8BFFB5D-0A7C-4636-9369-2D4DA42872E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7641302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opbillede inkl tekst">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35262"/>
            <a:ext cx="24384199" cy="4567617"/>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11574463" y="5762688"/>
            <a:ext cx="11194097" cy="6087979"/>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dirty="0"/>
              <a:t>Tekst</a:t>
            </a:r>
          </a:p>
        </p:txBody>
      </p:sp>
      <p:sp>
        <p:nvSpPr>
          <p:cNvPr id="8" name="Pladsholder til tekst 7">
            <a:extLst>
              <a:ext uri="{FF2B5EF4-FFF2-40B4-BE49-F238E27FC236}">
                <a16:creationId xmlns:a16="http://schemas.microsoft.com/office/drawing/2014/main" id="{0C1AE130-65CC-A94E-B37E-44ADE807144F}"/>
              </a:ext>
            </a:extLst>
          </p:cNvPr>
          <p:cNvSpPr>
            <a:spLocks noGrp="1"/>
          </p:cNvSpPr>
          <p:nvPr>
            <p:ph type="body" sz="quarter" idx="15" hasCustomPrompt="1"/>
          </p:nvPr>
        </p:nvSpPr>
        <p:spPr>
          <a:xfrm>
            <a:off x="1781175" y="5762688"/>
            <a:ext cx="8324850" cy="6087979"/>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10" name="Grafik 9">
            <a:extLst>
              <a:ext uri="{FF2B5EF4-FFF2-40B4-BE49-F238E27FC236}">
                <a16:creationId xmlns:a16="http://schemas.microsoft.com/office/drawing/2014/main" id="{52892C5F-5B50-744E-BFEF-CEEF34C5AAC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6" name="Grafik 5">
            <a:extLst>
              <a:ext uri="{FF2B5EF4-FFF2-40B4-BE49-F238E27FC236}">
                <a16:creationId xmlns:a16="http://schemas.microsoft.com/office/drawing/2014/main" id="{8EF6022A-9D1A-499C-98BE-57A6E891458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0284183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2027039" y="2025848"/>
            <a:ext cx="20317222" cy="1782763"/>
          </a:xfrm>
          <a:prstGeom prst="rect">
            <a:avLst/>
          </a:prstGeom>
        </p:spPr>
        <p:txBody>
          <a:bodyPr lIns="0" tIns="0" rIns="0" bIns="0" anchor="t">
            <a:noAutofit/>
          </a:bodyPr>
          <a:lstStyle>
            <a:lvl1pPr>
              <a:defRPr sz="7200" b="1" i="0">
                <a:latin typeface="+mj-lt"/>
                <a:ea typeface="Inter" panose="020B0502030000000004" pitchFamily="34" charset="0"/>
              </a:defRPr>
            </a:lvl1pPr>
          </a:lstStyle>
          <a:p>
            <a:r>
              <a:rPr lang="da-DK" noProof="0" dirty="0"/>
              <a:t>Overskrift	</a:t>
            </a:r>
          </a:p>
        </p:txBody>
      </p:sp>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2027040" y="4388400"/>
            <a:ext cx="20317222" cy="7300800"/>
          </a:xfrm>
        </p:spPr>
        <p:txBody>
          <a:bodyPr anchor="t">
            <a:noAutofit/>
          </a:bodyPr>
          <a:lstStyle>
            <a:lvl1pPr marL="0" indent="0">
              <a:lnSpc>
                <a:spcPct val="100000"/>
              </a:lnSpc>
              <a:buNone/>
              <a:defRPr sz="3600"/>
            </a:lvl1pPr>
            <a:lvl2pPr marL="635000" indent="0">
              <a:lnSpc>
                <a:spcPct val="100000"/>
              </a:lnSpc>
              <a:buNone/>
              <a:defRPr sz="3200"/>
            </a:lvl2pPr>
            <a:lvl3pPr marL="1270000" indent="0">
              <a:lnSpc>
                <a:spcPct val="100000"/>
              </a:lnSpc>
              <a:buNone/>
              <a:defRPr sz="2800"/>
            </a:lvl3pPr>
            <a:lvl4pPr marL="1905000" indent="0">
              <a:lnSpc>
                <a:spcPct val="100000"/>
              </a:lnSpc>
              <a:buNone/>
              <a:defRPr sz="3600"/>
            </a:lvl4pPr>
            <a:lvl5pPr marL="2540000" indent="0">
              <a:lnSpc>
                <a:spcPct val="100000"/>
              </a:lnSpc>
              <a:buNone/>
              <a:defRPr sz="3600"/>
            </a:lvl5pPr>
          </a:lstStyle>
          <a:p>
            <a:pPr lvl="0"/>
            <a:r>
              <a:rPr lang="da-DK" noProof="0" dirty="0"/>
              <a:t>Tekst</a:t>
            </a:r>
          </a:p>
        </p:txBody>
      </p:sp>
      <p:pic>
        <p:nvPicPr>
          <p:cNvPr id="9" name="Grafik 8">
            <a:extLst>
              <a:ext uri="{FF2B5EF4-FFF2-40B4-BE49-F238E27FC236}">
                <a16:creationId xmlns:a16="http://schemas.microsoft.com/office/drawing/2014/main" id="{569B5B2C-967D-4D4C-8C4E-A006AFE8085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5" name="Grafik 4">
            <a:extLst>
              <a:ext uri="{FF2B5EF4-FFF2-40B4-BE49-F238E27FC236}">
                <a16:creationId xmlns:a16="http://schemas.microsoft.com/office/drawing/2014/main" id="{CAEA8B1A-B6FD-47BB-B18D-0BF723B0D1F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260235767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opbillede blå bg">
    <p:bg>
      <p:bgPr>
        <a:solidFill>
          <a:srgbClr val="004F9B"/>
        </a:solidFill>
        <a:effectLst/>
      </p:bgPr>
    </p:bg>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35261"/>
            <a:ext cx="24384199" cy="3464262"/>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11574463" y="5198808"/>
            <a:ext cx="11194097" cy="6087979"/>
          </a:xfrm>
        </p:spPr>
        <p:txBody>
          <a:bodyPr anchor="t">
            <a:noAutofit/>
          </a:bodyPr>
          <a:lstStyle>
            <a:lvl1pPr marL="0" indent="0">
              <a:lnSpc>
                <a:spcPct val="100000"/>
              </a:lnSpc>
              <a:buFontTx/>
              <a:buNone/>
              <a:defRPr sz="3600">
                <a:solidFill>
                  <a:srgbClr val="EFEFEF"/>
                </a:solidFill>
              </a:defRPr>
            </a:lvl1pPr>
            <a:lvl2pPr marL="635000" indent="0">
              <a:lnSpc>
                <a:spcPct val="100000"/>
              </a:lnSpc>
              <a:buFontTx/>
              <a:buNone/>
              <a:defRPr sz="3600">
                <a:solidFill>
                  <a:srgbClr val="EFEFEF"/>
                </a:solidFill>
              </a:defRPr>
            </a:lvl2pPr>
            <a:lvl3pPr marL="1270000" indent="0">
              <a:lnSpc>
                <a:spcPct val="100000"/>
              </a:lnSpc>
              <a:buFontTx/>
              <a:buNone/>
              <a:defRPr sz="3600">
                <a:solidFill>
                  <a:srgbClr val="EFEFEF"/>
                </a:solidFill>
              </a:defRPr>
            </a:lvl3pPr>
            <a:lvl4pPr marL="1905000" indent="0">
              <a:lnSpc>
                <a:spcPct val="100000"/>
              </a:lnSpc>
              <a:buFontTx/>
              <a:buNone/>
              <a:defRPr sz="3600">
                <a:solidFill>
                  <a:srgbClr val="EFEFEF"/>
                </a:solidFill>
              </a:defRPr>
            </a:lvl4pPr>
            <a:lvl5pPr marL="2540000" indent="0">
              <a:lnSpc>
                <a:spcPct val="100000"/>
              </a:lnSpc>
              <a:buFontTx/>
              <a:buNone/>
              <a:defRPr sz="3600">
                <a:solidFill>
                  <a:srgbClr val="EFEFEF"/>
                </a:solidFill>
              </a:defRPr>
            </a:lvl5pPr>
          </a:lstStyle>
          <a:p>
            <a:pPr lvl="0"/>
            <a:r>
              <a:rPr lang="da-DK" dirty="0"/>
              <a:t>Tekst</a:t>
            </a:r>
          </a:p>
        </p:txBody>
      </p:sp>
      <p:sp>
        <p:nvSpPr>
          <p:cNvPr id="8" name="Pladsholder til tekst 7">
            <a:extLst>
              <a:ext uri="{FF2B5EF4-FFF2-40B4-BE49-F238E27FC236}">
                <a16:creationId xmlns:a16="http://schemas.microsoft.com/office/drawing/2014/main" id="{0C1AE130-65CC-A94E-B37E-44ADE807144F}"/>
              </a:ext>
            </a:extLst>
          </p:cNvPr>
          <p:cNvSpPr>
            <a:spLocks noGrp="1"/>
          </p:cNvSpPr>
          <p:nvPr>
            <p:ph type="body" sz="quarter" idx="15" hasCustomPrompt="1"/>
          </p:nvPr>
        </p:nvSpPr>
        <p:spPr>
          <a:xfrm>
            <a:off x="1781175" y="5198808"/>
            <a:ext cx="8324850" cy="6087979"/>
          </a:xfrm>
        </p:spPr>
        <p:txBody>
          <a:bodyPr anchor="t">
            <a:noAutofit/>
          </a:bodyPr>
          <a:lstStyle>
            <a:lvl1pPr marL="0" indent="0">
              <a:lnSpc>
                <a:spcPct val="100000"/>
              </a:lnSpc>
              <a:buNone/>
              <a:defRPr sz="7200" b="1" spc="-150">
                <a:solidFill>
                  <a:srgbClr val="EFEFEF"/>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10" name="Grafik 9">
            <a:extLst>
              <a:ext uri="{FF2B5EF4-FFF2-40B4-BE49-F238E27FC236}">
                <a16:creationId xmlns:a16="http://schemas.microsoft.com/office/drawing/2014/main" id="{A27B2473-E55F-CB4B-A6AE-F9C25D36075E}"/>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6" name="Grafik 5">
            <a:extLst>
              <a:ext uri="{FF2B5EF4-FFF2-40B4-BE49-F238E27FC236}">
                <a16:creationId xmlns:a16="http://schemas.microsoft.com/office/drawing/2014/main" id="{8E84BAD3-8D0F-4B9C-BBA3-86C0242CD5CF}"/>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9251917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reaker rød">
    <p:bg>
      <p:bgPr>
        <a:solidFill>
          <a:srgbClr val="BF1D30"/>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29F0774-8D55-EC4E-A487-FF50EA773907}"/>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
        <p:nvSpPr>
          <p:cNvPr id="6" name="Pladsholder til tekst 7">
            <a:extLst>
              <a:ext uri="{FF2B5EF4-FFF2-40B4-BE49-F238E27FC236}">
                <a16:creationId xmlns:a16="http://schemas.microsoft.com/office/drawing/2014/main" id="{6E9038A7-8A2F-2C49-ADD6-8A569374B7D8}"/>
              </a:ext>
            </a:extLst>
          </p:cNvPr>
          <p:cNvSpPr>
            <a:spLocks noGrp="1"/>
          </p:cNvSpPr>
          <p:nvPr>
            <p:ph type="body" sz="quarter" idx="15" hasCustomPrompt="1"/>
          </p:nvPr>
        </p:nvSpPr>
        <p:spPr>
          <a:xfrm>
            <a:off x="1781174" y="3095691"/>
            <a:ext cx="18707101" cy="4548590"/>
          </a:xfrm>
        </p:spPr>
        <p:txBody>
          <a:bodyPr anchor="ctr">
            <a:noAutofit/>
          </a:bodyPr>
          <a:lstStyle>
            <a:lvl1pPr marL="0" indent="0">
              <a:lnSpc>
                <a:spcPct val="100000"/>
              </a:lnSpc>
              <a:buNone/>
              <a:defRPr sz="9600" b="1" spc="-150">
                <a:solidFill>
                  <a:srgbClr val="FFFFFF"/>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7"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1781174" y="7644281"/>
            <a:ext cx="16029748" cy="3140089"/>
          </a:xfrm>
        </p:spPr>
        <p:txBody>
          <a:bodyPr anchor="t">
            <a:noAutofit/>
          </a:bodyPr>
          <a:lstStyle>
            <a:lvl1pPr marL="0" indent="0">
              <a:lnSpc>
                <a:spcPct val="100000"/>
              </a:lnSpc>
              <a:buFontTx/>
              <a:buNone/>
              <a:defRPr sz="3600">
                <a:solidFill>
                  <a:srgbClr val="EFEFEF"/>
                </a:solidFill>
              </a:defRPr>
            </a:lvl1pPr>
            <a:lvl2pPr marL="635000" indent="0">
              <a:lnSpc>
                <a:spcPct val="100000"/>
              </a:lnSpc>
              <a:buFontTx/>
              <a:buNone/>
              <a:defRPr sz="3600">
                <a:solidFill>
                  <a:srgbClr val="EFEFEF"/>
                </a:solidFill>
              </a:defRPr>
            </a:lvl2pPr>
            <a:lvl3pPr marL="1270000" indent="0">
              <a:lnSpc>
                <a:spcPct val="100000"/>
              </a:lnSpc>
              <a:buFontTx/>
              <a:buNone/>
              <a:defRPr sz="3600">
                <a:solidFill>
                  <a:srgbClr val="EFEFEF"/>
                </a:solidFill>
              </a:defRPr>
            </a:lvl3pPr>
            <a:lvl4pPr marL="1905000" indent="0">
              <a:lnSpc>
                <a:spcPct val="100000"/>
              </a:lnSpc>
              <a:buFontTx/>
              <a:buNone/>
              <a:defRPr sz="3600">
                <a:solidFill>
                  <a:srgbClr val="EFEFEF"/>
                </a:solidFill>
              </a:defRPr>
            </a:lvl4pPr>
            <a:lvl5pPr marL="2540000" indent="0">
              <a:lnSpc>
                <a:spcPct val="100000"/>
              </a:lnSpc>
              <a:buFontTx/>
              <a:buNone/>
              <a:defRPr sz="3600">
                <a:solidFill>
                  <a:srgbClr val="EFEFEF"/>
                </a:solidFill>
              </a:defRPr>
            </a:lvl5pPr>
          </a:lstStyle>
          <a:p>
            <a:pPr lvl="0"/>
            <a:r>
              <a:rPr lang="da-DK" dirty="0"/>
              <a:t>Tekst</a:t>
            </a:r>
          </a:p>
        </p:txBody>
      </p:sp>
      <p:pic>
        <p:nvPicPr>
          <p:cNvPr id="5" name="Grafik 4">
            <a:extLst>
              <a:ext uri="{FF2B5EF4-FFF2-40B4-BE49-F238E27FC236}">
                <a16:creationId xmlns:a16="http://schemas.microsoft.com/office/drawing/2014/main" id="{B74877DB-ACD5-4D80-8B4C-718B4337C95F}"/>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68673998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reaker blå">
    <p:bg>
      <p:bgPr>
        <a:solidFill>
          <a:srgbClr val="004F9B"/>
        </a:solidFill>
        <a:effectLst/>
      </p:bgPr>
    </p:bg>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0C1AE130-65CC-A94E-B37E-44ADE807144F}"/>
              </a:ext>
            </a:extLst>
          </p:cNvPr>
          <p:cNvSpPr>
            <a:spLocks noGrp="1"/>
          </p:cNvSpPr>
          <p:nvPr>
            <p:ph type="body" sz="quarter" idx="15" hasCustomPrompt="1"/>
          </p:nvPr>
        </p:nvSpPr>
        <p:spPr>
          <a:xfrm>
            <a:off x="1781174" y="3095691"/>
            <a:ext cx="18707101" cy="4548590"/>
          </a:xfrm>
        </p:spPr>
        <p:txBody>
          <a:bodyPr anchor="ctr">
            <a:noAutofit/>
          </a:bodyPr>
          <a:lstStyle>
            <a:lvl1pPr marL="0" indent="0">
              <a:lnSpc>
                <a:spcPct val="100000"/>
              </a:lnSpc>
              <a:buNone/>
              <a:defRPr sz="9600" b="1" spc="-150">
                <a:solidFill>
                  <a:srgbClr val="FFFFFF"/>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6" name="Grafik 5">
            <a:extLst>
              <a:ext uri="{FF2B5EF4-FFF2-40B4-BE49-F238E27FC236}">
                <a16:creationId xmlns:a16="http://schemas.microsoft.com/office/drawing/2014/main" id="{D15BEFF0-F101-3D46-803B-8651BC08B7DE}"/>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
        <p:nvSpPr>
          <p:cNvPr id="7" name="Pladsholder til tekst 2">
            <a:extLst>
              <a:ext uri="{FF2B5EF4-FFF2-40B4-BE49-F238E27FC236}">
                <a16:creationId xmlns:a16="http://schemas.microsoft.com/office/drawing/2014/main" id="{5ED7F8F1-02B6-3546-A24A-CC85B4820944}"/>
              </a:ext>
            </a:extLst>
          </p:cNvPr>
          <p:cNvSpPr>
            <a:spLocks noGrp="1"/>
          </p:cNvSpPr>
          <p:nvPr>
            <p:ph type="body" sz="quarter" idx="14" hasCustomPrompt="1"/>
          </p:nvPr>
        </p:nvSpPr>
        <p:spPr>
          <a:xfrm>
            <a:off x="1781174" y="7644281"/>
            <a:ext cx="16029748" cy="3140089"/>
          </a:xfrm>
        </p:spPr>
        <p:txBody>
          <a:bodyPr anchor="t">
            <a:noAutofit/>
          </a:bodyPr>
          <a:lstStyle>
            <a:lvl1pPr marL="0" indent="0">
              <a:lnSpc>
                <a:spcPct val="100000"/>
              </a:lnSpc>
              <a:buFontTx/>
              <a:buNone/>
              <a:defRPr sz="3600">
                <a:solidFill>
                  <a:srgbClr val="EFEFEF"/>
                </a:solidFill>
              </a:defRPr>
            </a:lvl1pPr>
            <a:lvl2pPr marL="635000" indent="0">
              <a:lnSpc>
                <a:spcPct val="100000"/>
              </a:lnSpc>
              <a:buFontTx/>
              <a:buNone/>
              <a:defRPr sz="3600">
                <a:solidFill>
                  <a:srgbClr val="EFEFEF"/>
                </a:solidFill>
              </a:defRPr>
            </a:lvl2pPr>
            <a:lvl3pPr marL="1270000" indent="0">
              <a:lnSpc>
                <a:spcPct val="100000"/>
              </a:lnSpc>
              <a:buFontTx/>
              <a:buNone/>
              <a:defRPr sz="3600">
                <a:solidFill>
                  <a:srgbClr val="EFEFEF"/>
                </a:solidFill>
              </a:defRPr>
            </a:lvl3pPr>
            <a:lvl4pPr marL="1905000" indent="0">
              <a:lnSpc>
                <a:spcPct val="100000"/>
              </a:lnSpc>
              <a:buFontTx/>
              <a:buNone/>
              <a:defRPr sz="3600">
                <a:solidFill>
                  <a:srgbClr val="EFEFEF"/>
                </a:solidFill>
              </a:defRPr>
            </a:lvl4pPr>
            <a:lvl5pPr marL="2540000" indent="0">
              <a:lnSpc>
                <a:spcPct val="100000"/>
              </a:lnSpc>
              <a:buFontTx/>
              <a:buNone/>
              <a:defRPr sz="3600">
                <a:solidFill>
                  <a:srgbClr val="EFEFEF"/>
                </a:solidFill>
              </a:defRPr>
            </a:lvl5pPr>
          </a:lstStyle>
          <a:p>
            <a:pPr lvl="0"/>
            <a:r>
              <a:rPr lang="da-DK" dirty="0"/>
              <a:t>Tekst</a:t>
            </a:r>
          </a:p>
        </p:txBody>
      </p:sp>
      <p:pic>
        <p:nvPicPr>
          <p:cNvPr id="5" name="Grafik 4">
            <a:extLst>
              <a:ext uri="{FF2B5EF4-FFF2-40B4-BE49-F238E27FC236}">
                <a16:creationId xmlns:a16="http://schemas.microsoft.com/office/drawing/2014/main" id="{19D09EBE-5BE4-43F2-816F-A355DCAE45F9}"/>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85835957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reaker billede">
    <p:spTree>
      <p:nvGrpSpPr>
        <p:cNvPr id="1" name=""/>
        <p:cNvGrpSpPr/>
        <p:nvPr/>
      </p:nvGrpSpPr>
      <p:grpSpPr>
        <a:xfrm>
          <a:off x="0" y="0"/>
          <a:ext cx="0" cy="0"/>
          <a:chOff x="0" y="0"/>
          <a:chExt cx="0" cy="0"/>
        </a:xfrm>
      </p:grpSpPr>
      <p:sp>
        <p:nvSpPr>
          <p:cNvPr id="372" name="Shape 372"/>
          <p:cNvSpPr>
            <a:spLocks noGrp="1"/>
          </p:cNvSpPr>
          <p:nvPr>
            <p:ph type="pic" idx="13" hasCustomPrompt="1"/>
          </p:nvPr>
        </p:nvSpPr>
        <p:spPr>
          <a:xfrm>
            <a:off x="4763" y="0"/>
            <a:ext cx="24374375" cy="13716000"/>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pic>
        <p:nvPicPr>
          <p:cNvPr id="6" name="Grafik 5">
            <a:extLst>
              <a:ext uri="{FF2B5EF4-FFF2-40B4-BE49-F238E27FC236}">
                <a16:creationId xmlns:a16="http://schemas.microsoft.com/office/drawing/2014/main" id="{A1299D5D-A6BC-C94C-B887-74AFD825D9C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4" name="Grafik 3">
            <a:extLst>
              <a:ext uri="{FF2B5EF4-FFF2-40B4-BE49-F238E27FC236}">
                <a16:creationId xmlns:a16="http://schemas.microsoft.com/office/drawing/2014/main" id="{206F066C-424E-459C-9F0D-F8FA9ACE3D9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41943933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enstrebillede inkl tekst">
    <p:spTree>
      <p:nvGrpSpPr>
        <p:cNvPr id="1" name=""/>
        <p:cNvGrpSpPr/>
        <p:nvPr/>
      </p:nvGrpSpPr>
      <p:grpSpPr>
        <a:xfrm>
          <a:off x="0" y="0"/>
          <a:ext cx="0" cy="0"/>
          <a:chOff x="0" y="0"/>
          <a:chExt cx="0" cy="0"/>
        </a:xfrm>
      </p:grpSpPr>
      <p:sp>
        <p:nvSpPr>
          <p:cNvPr id="942" name="Shape 942"/>
          <p:cNvSpPr>
            <a:spLocks noGrp="1"/>
          </p:cNvSpPr>
          <p:nvPr>
            <p:ph type="pic" idx="13" hasCustomPrompt="1"/>
          </p:nvPr>
        </p:nvSpPr>
        <p:spPr>
          <a:xfrm>
            <a:off x="0" y="0"/>
            <a:ext cx="12186345" cy="13715934"/>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5" name="Pladsholder til tekst 2">
            <a:extLst>
              <a:ext uri="{FF2B5EF4-FFF2-40B4-BE49-F238E27FC236}">
                <a16:creationId xmlns:a16="http://schemas.microsoft.com/office/drawing/2014/main" id="{9BC49947-8D74-B04A-9F34-8E6DFC0D7B44}"/>
              </a:ext>
            </a:extLst>
          </p:cNvPr>
          <p:cNvSpPr>
            <a:spLocks noGrp="1"/>
          </p:cNvSpPr>
          <p:nvPr>
            <p:ph type="body" sz="quarter" idx="14" hasCustomPrompt="1"/>
          </p:nvPr>
        </p:nvSpPr>
        <p:spPr>
          <a:xfrm>
            <a:off x="13098546" y="5462336"/>
            <a:ext cx="10242717" cy="6856664"/>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lnSpc>
                <a:spcPct val="100000"/>
              </a:lnSpc>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071BD3D3-F715-5B41-9155-BD43B6104C9F}"/>
              </a:ext>
            </a:extLst>
          </p:cNvPr>
          <p:cNvSpPr>
            <a:spLocks noGrp="1"/>
          </p:cNvSpPr>
          <p:nvPr>
            <p:ph type="body" sz="quarter" idx="15" hasCustomPrompt="1"/>
          </p:nvPr>
        </p:nvSpPr>
        <p:spPr>
          <a:xfrm>
            <a:off x="13098545" y="863600"/>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9" name="Grafik 8">
            <a:extLst>
              <a:ext uri="{FF2B5EF4-FFF2-40B4-BE49-F238E27FC236}">
                <a16:creationId xmlns:a16="http://schemas.microsoft.com/office/drawing/2014/main" id="{EA5D01EC-A99D-2F44-BDD1-C9695502011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DE058C95-595B-4908-9200-20DF79FAB8F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99805565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 billeder inkl tekst">
    <p:bg>
      <p:bgPr>
        <a:solidFill>
          <a:srgbClr val="F5EFE2"/>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9BC49947-8D74-B04A-9F34-8E6DFC0D7B44}"/>
              </a:ext>
            </a:extLst>
          </p:cNvPr>
          <p:cNvSpPr>
            <a:spLocks noGrp="1"/>
          </p:cNvSpPr>
          <p:nvPr>
            <p:ph type="body" sz="quarter" idx="14" hasCustomPrompt="1"/>
          </p:nvPr>
        </p:nvSpPr>
        <p:spPr>
          <a:xfrm>
            <a:off x="1716314" y="5462336"/>
            <a:ext cx="10242717" cy="6140608"/>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071BD3D3-F715-5B41-9155-BD43B6104C9F}"/>
              </a:ext>
            </a:extLst>
          </p:cNvPr>
          <p:cNvSpPr>
            <a:spLocks noGrp="1"/>
          </p:cNvSpPr>
          <p:nvPr>
            <p:ph type="body" sz="quarter" idx="15" hasCustomPrompt="1"/>
          </p:nvPr>
        </p:nvSpPr>
        <p:spPr>
          <a:xfrm>
            <a:off x="1716313" y="863600"/>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3" name="Pladsholder til billede 2">
            <a:extLst>
              <a:ext uri="{FF2B5EF4-FFF2-40B4-BE49-F238E27FC236}">
                <a16:creationId xmlns:a16="http://schemas.microsoft.com/office/drawing/2014/main" id="{D1E3D2B1-5AF9-FA40-9767-287429373AAF}"/>
              </a:ext>
            </a:extLst>
          </p:cNvPr>
          <p:cNvSpPr>
            <a:spLocks noGrp="1" noChangeAspect="1"/>
          </p:cNvSpPr>
          <p:nvPr>
            <p:ph type="pic" sz="quarter" idx="16" hasCustomPrompt="1"/>
          </p:nvPr>
        </p:nvSpPr>
        <p:spPr>
          <a:xfrm>
            <a:off x="14188123" y="0"/>
            <a:ext cx="4983797" cy="7818438"/>
          </a:xfrm>
          <a:solidFill>
            <a:schemeClr val="tx2">
              <a:lumMod val="10000"/>
              <a:lumOff val="90000"/>
            </a:schemeClr>
          </a:solidFill>
        </p:spPr>
        <p:txBody>
          <a:bodyPr anchor="t" anchorCtr="0"/>
          <a:lstStyle>
            <a:lvl1pPr marL="0" indent="0">
              <a:buNone/>
              <a:defRPr/>
            </a:lvl1pPr>
          </a:lstStyle>
          <a:p>
            <a:r>
              <a:rPr lang="da-DK" dirty="0"/>
              <a:t>Billede</a:t>
            </a:r>
          </a:p>
        </p:txBody>
      </p:sp>
      <p:sp>
        <p:nvSpPr>
          <p:cNvPr id="9" name="Pladsholder til billede 2">
            <a:extLst>
              <a:ext uri="{FF2B5EF4-FFF2-40B4-BE49-F238E27FC236}">
                <a16:creationId xmlns:a16="http://schemas.microsoft.com/office/drawing/2014/main" id="{76203527-8C98-204F-9EBE-78E0B2896152}"/>
              </a:ext>
            </a:extLst>
          </p:cNvPr>
          <p:cNvSpPr>
            <a:spLocks noGrp="1" noChangeAspect="1"/>
          </p:cNvSpPr>
          <p:nvPr>
            <p:ph type="pic" sz="quarter" idx="17" hasCustomPrompt="1"/>
          </p:nvPr>
        </p:nvSpPr>
        <p:spPr>
          <a:xfrm>
            <a:off x="14142403" y="8082948"/>
            <a:ext cx="5029517" cy="5654040"/>
          </a:xfrm>
          <a:solidFill>
            <a:schemeClr val="tx2">
              <a:lumMod val="10000"/>
              <a:lumOff val="90000"/>
            </a:schemeClr>
          </a:solidFill>
        </p:spPr>
        <p:txBody>
          <a:bodyPr anchor="t" anchorCtr="0"/>
          <a:lstStyle>
            <a:lvl1pPr marL="0" indent="0">
              <a:buNone/>
              <a:defRPr/>
            </a:lvl1pPr>
          </a:lstStyle>
          <a:p>
            <a:r>
              <a:rPr lang="da-DK" dirty="0"/>
              <a:t>Billede</a:t>
            </a:r>
          </a:p>
        </p:txBody>
      </p:sp>
      <p:sp>
        <p:nvSpPr>
          <p:cNvPr id="10" name="Pladsholder til billede 2">
            <a:extLst>
              <a:ext uri="{FF2B5EF4-FFF2-40B4-BE49-F238E27FC236}">
                <a16:creationId xmlns:a16="http://schemas.microsoft.com/office/drawing/2014/main" id="{AD8F4916-9B79-B640-BAF6-80655DE288D8}"/>
              </a:ext>
            </a:extLst>
          </p:cNvPr>
          <p:cNvSpPr>
            <a:spLocks noGrp="1" noChangeAspect="1"/>
          </p:cNvSpPr>
          <p:nvPr>
            <p:ph type="pic" sz="quarter" idx="18" hasCustomPrompt="1"/>
          </p:nvPr>
        </p:nvSpPr>
        <p:spPr>
          <a:xfrm>
            <a:off x="19400203" y="0"/>
            <a:ext cx="4983797" cy="5425440"/>
          </a:xfrm>
          <a:solidFill>
            <a:schemeClr val="tx2">
              <a:lumMod val="10000"/>
              <a:lumOff val="90000"/>
            </a:schemeClr>
          </a:solidFill>
        </p:spPr>
        <p:txBody>
          <a:bodyPr anchor="t" anchorCtr="0"/>
          <a:lstStyle>
            <a:lvl1pPr marL="0" indent="0">
              <a:buNone/>
              <a:defRPr/>
            </a:lvl1pPr>
          </a:lstStyle>
          <a:p>
            <a:r>
              <a:rPr lang="da-DK" dirty="0"/>
              <a:t>Billede</a:t>
            </a:r>
          </a:p>
        </p:txBody>
      </p:sp>
      <p:sp>
        <p:nvSpPr>
          <p:cNvPr id="11" name="Pladsholder til billede 2">
            <a:extLst>
              <a:ext uri="{FF2B5EF4-FFF2-40B4-BE49-F238E27FC236}">
                <a16:creationId xmlns:a16="http://schemas.microsoft.com/office/drawing/2014/main" id="{31E2A49D-4A48-B247-99AF-0D133485ACB7}"/>
              </a:ext>
            </a:extLst>
          </p:cNvPr>
          <p:cNvSpPr>
            <a:spLocks noGrp="1" noChangeAspect="1"/>
          </p:cNvSpPr>
          <p:nvPr>
            <p:ph type="pic" sz="quarter" idx="19" hasCustomPrompt="1"/>
          </p:nvPr>
        </p:nvSpPr>
        <p:spPr>
          <a:xfrm>
            <a:off x="19400203" y="5654040"/>
            <a:ext cx="4983797" cy="8082948"/>
          </a:xfrm>
          <a:solidFill>
            <a:schemeClr val="tx2">
              <a:lumMod val="10000"/>
              <a:lumOff val="90000"/>
            </a:schemeClr>
          </a:solidFill>
        </p:spPr>
        <p:txBody>
          <a:bodyPr anchor="t" anchorCtr="0"/>
          <a:lstStyle>
            <a:lvl1pPr marL="0" indent="0">
              <a:buNone/>
              <a:defRPr/>
            </a:lvl1pPr>
          </a:lstStyle>
          <a:p>
            <a:r>
              <a:rPr lang="da-DK" dirty="0"/>
              <a:t>Billede</a:t>
            </a:r>
          </a:p>
        </p:txBody>
      </p:sp>
      <p:pic>
        <p:nvPicPr>
          <p:cNvPr id="13" name="Grafik 12">
            <a:extLst>
              <a:ext uri="{FF2B5EF4-FFF2-40B4-BE49-F238E27FC236}">
                <a16:creationId xmlns:a16="http://schemas.microsoft.com/office/drawing/2014/main" id="{E4E26655-E869-0744-A212-AB1C6A557874}"/>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65195" y="11602944"/>
            <a:ext cx="2157163" cy="1478056"/>
          </a:xfrm>
          <a:prstGeom prst="rect">
            <a:avLst/>
          </a:prstGeom>
        </p:spPr>
      </p:pic>
      <p:pic>
        <p:nvPicPr>
          <p:cNvPr id="12" name="Grafik 11">
            <a:extLst>
              <a:ext uri="{FF2B5EF4-FFF2-40B4-BE49-F238E27FC236}">
                <a16:creationId xmlns:a16="http://schemas.microsoft.com/office/drawing/2014/main" id="{2CE0E154-AD47-48F7-AC59-3B2D7F34000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65195" y="11602944"/>
            <a:ext cx="2157163" cy="1478056"/>
          </a:xfrm>
          <a:prstGeom prst="rect">
            <a:avLst/>
          </a:prstGeom>
        </p:spPr>
      </p:pic>
    </p:spTree>
    <p:extLst>
      <p:ext uri="{BB962C8B-B14F-4D97-AF65-F5344CB8AC3E}">
        <p14:creationId xmlns:p14="http://schemas.microsoft.com/office/powerpoint/2010/main" val="213442028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enstrebillede inkl diagram">
    <p:spTree>
      <p:nvGrpSpPr>
        <p:cNvPr id="1" name=""/>
        <p:cNvGrpSpPr/>
        <p:nvPr/>
      </p:nvGrpSpPr>
      <p:grpSpPr>
        <a:xfrm>
          <a:off x="0" y="0"/>
          <a:ext cx="0" cy="0"/>
          <a:chOff x="0" y="0"/>
          <a:chExt cx="0" cy="0"/>
        </a:xfrm>
      </p:grpSpPr>
      <p:sp>
        <p:nvSpPr>
          <p:cNvPr id="942" name="Shape 942"/>
          <p:cNvSpPr>
            <a:spLocks noGrp="1"/>
          </p:cNvSpPr>
          <p:nvPr>
            <p:ph type="pic" idx="13" hasCustomPrompt="1"/>
          </p:nvPr>
        </p:nvSpPr>
        <p:spPr>
          <a:xfrm>
            <a:off x="1" y="0"/>
            <a:ext cx="10407316" cy="13715934"/>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6" name="Pladsholder til tekst 7">
            <a:extLst>
              <a:ext uri="{FF2B5EF4-FFF2-40B4-BE49-F238E27FC236}">
                <a16:creationId xmlns:a16="http://schemas.microsoft.com/office/drawing/2014/main" id="{071BD3D3-F715-5B41-9155-BD43B6104C9F}"/>
              </a:ext>
            </a:extLst>
          </p:cNvPr>
          <p:cNvSpPr>
            <a:spLocks noGrp="1"/>
          </p:cNvSpPr>
          <p:nvPr>
            <p:ph type="body" sz="quarter" idx="15" hasCustomPrompt="1"/>
          </p:nvPr>
        </p:nvSpPr>
        <p:spPr>
          <a:xfrm>
            <a:off x="11293808" y="863600"/>
            <a:ext cx="12179803"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3" name="Pladsholder til diagram 2">
            <a:extLst>
              <a:ext uri="{FF2B5EF4-FFF2-40B4-BE49-F238E27FC236}">
                <a16:creationId xmlns:a16="http://schemas.microsoft.com/office/drawing/2014/main" id="{623B87F2-CF2D-4440-80E0-47E2F956761D}"/>
              </a:ext>
            </a:extLst>
          </p:cNvPr>
          <p:cNvSpPr>
            <a:spLocks noGrp="1"/>
          </p:cNvSpPr>
          <p:nvPr>
            <p:ph type="chart" sz="quarter" idx="16"/>
          </p:nvPr>
        </p:nvSpPr>
        <p:spPr>
          <a:xfrm>
            <a:off x="11272838" y="5822950"/>
            <a:ext cx="12272962" cy="6049122"/>
          </a:xfrm>
        </p:spPr>
        <p:txBody>
          <a:bodyPr anchor="t" anchorCtr="0">
            <a:normAutofit/>
          </a:bodyPr>
          <a:lstStyle>
            <a:lvl1pPr marL="0" indent="0">
              <a:buNone/>
              <a:defRPr/>
            </a:lvl1pPr>
          </a:lstStyle>
          <a:p>
            <a:r>
              <a:rPr lang="da-DK" smtClean="0"/>
              <a:t>Klik på ikonet for at tilføje et diagram</a:t>
            </a:r>
            <a:endParaRPr lang="da-DK" dirty="0"/>
          </a:p>
        </p:txBody>
      </p:sp>
      <p:pic>
        <p:nvPicPr>
          <p:cNvPr id="11" name="Grafik 10">
            <a:extLst>
              <a:ext uri="{FF2B5EF4-FFF2-40B4-BE49-F238E27FC236}">
                <a16:creationId xmlns:a16="http://schemas.microsoft.com/office/drawing/2014/main" id="{434D207C-BA12-A14D-A7E1-FC0EC86693B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52CACC0B-DD71-4535-AC0C-1E28EA760A6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27429914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 billeder inkl. tekst">
    <p:spTree>
      <p:nvGrpSpPr>
        <p:cNvPr id="1" name=""/>
        <p:cNvGrpSpPr/>
        <p:nvPr/>
      </p:nvGrpSpPr>
      <p:grpSpPr>
        <a:xfrm>
          <a:off x="0" y="0"/>
          <a:ext cx="0" cy="0"/>
          <a:chOff x="0" y="0"/>
          <a:chExt cx="0" cy="0"/>
        </a:xfrm>
      </p:grpSpPr>
      <p:sp>
        <p:nvSpPr>
          <p:cNvPr id="581" name="Shape 581"/>
          <p:cNvSpPr>
            <a:spLocks noGrp="1"/>
          </p:cNvSpPr>
          <p:nvPr>
            <p:ph type="pic" sz="half" idx="13" hasCustomPrompt="1"/>
          </p:nvPr>
        </p:nvSpPr>
        <p:spPr>
          <a:xfrm>
            <a:off x="12192000" y="0"/>
            <a:ext cx="12192100" cy="6857852"/>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582" name="Shape 582"/>
          <p:cNvSpPr>
            <a:spLocks noGrp="1"/>
          </p:cNvSpPr>
          <p:nvPr>
            <p:ph type="pic" sz="half" idx="14" hasCustomPrompt="1"/>
          </p:nvPr>
        </p:nvSpPr>
        <p:spPr>
          <a:xfrm>
            <a:off x="0" y="6858000"/>
            <a:ext cx="12192001" cy="6857852"/>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7" name="Pladsholder til tekst 7">
            <a:extLst>
              <a:ext uri="{FF2B5EF4-FFF2-40B4-BE49-F238E27FC236}">
                <a16:creationId xmlns:a16="http://schemas.microsoft.com/office/drawing/2014/main" id="{7D34B417-0399-774E-93C4-A12462413D47}"/>
              </a:ext>
            </a:extLst>
          </p:cNvPr>
          <p:cNvSpPr>
            <a:spLocks noGrp="1"/>
          </p:cNvSpPr>
          <p:nvPr>
            <p:ph type="body" sz="quarter" idx="15" hasCustomPrompt="1"/>
          </p:nvPr>
        </p:nvSpPr>
        <p:spPr>
          <a:xfrm>
            <a:off x="974641" y="1140326"/>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8" name="Pladsholder til tekst 2">
            <a:extLst>
              <a:ext uri="{FF2B5EF4-FFF2-40B4-BE49-F238E27FC236}">
                <a16:creationId xmlns:a16="http://schemas.microsoft.com/office/drawing/2014/main" id="{D6EFF149-9F79-024A-9BC0-7341DE9991E5}"/>
              </a:ext>
            </a:extLst>
          </p:cNvPr>
          <p:cNvSpPr>
            <a:spLocks noGrp="1"/>
          </p:cNvSpPr>
          <p:nvPr>
            <p:ph type="body" sz="quarter" idx="16" hasCustomPrompt="1"/>
          </p:nvPr>
        </p:nvSpPr>
        <p:spPr>
          <a:xfrm>
            <a:off x="13098546" y="7531767"/>
            <a:ext cx="10066253" cy="4340305"/>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buFontTx/>
              <a:buNone/>
              <a:defRPr sz="3600"/>
            </a:lvl4pPr>
            <a:lvl5pPr marL="2540000" indent="0">
              <a:buFontTx/>
              <a:buNone/>
              <a:defRPr sz="3600"/>
            </a:lvl5pPr>
          </a:lstStyle>
          <a:p>
            <a:pPr lvl="0"/>
            <a:r>
              <a:rPr lang="da-DK" dirty="0"/>
              <a:t>Tekst</a:t>
            </a:r>
          </a:p>
        </p:txBody>
      </p:sp>
      <p:pic>
        <p:nvPicPr>
          <p:cNvPr id="11" name="Grafik 10">
            <a:extLst>
              <a:ext uri="{FF2B5EF4-FFF2-40B4-BE49-F238E27FC236}">
                <a16:creationId xmlns:a16="http://schemas.microsoft.com/office/drawing/2014/main" id="{4ED0C304-EBAC-8944-8871-BEA59B556FD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9" name="Grafik 8">
            <a:extLst>
              <a:ext uri="{FF2B5EF4-FFF2-40B4-BE49-F238E27FC236}">
                <a16:creationId xmlns:a16="http://schemas.microsoft.com/office/drawing/2014/main" id="{9DF0AB93-9078-4EA9-85B3-22A639BF041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1302714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4 billeder / Grid">
    <p:spTree>
      <p:nvGrpSpPr>
        <p:cNvPr id="1" name=""/>
        <p:cNvGrpSpPr/>
        <p:nvPr/>
      </p:nvGrpSpPr>
      <p:grpSpPr>
        <a:xfrm>
          <a:off x="0" y="0"/>
          <a:ext cx="0" cy="0"/>
          <a:chOff x="0" y="0"/>
          <a:chExt cx="0" cy="0"/>
        </a:xfrm>
      </p:grpSpPr>
      <p:sp>
        <p:nvSpPr>
          <p:cNvPr id="920" name="Shape 920"/>
          <p:cNvSpPr>
            <a:spLocks noGrp="1"/>
          </p:cNvSpPr>
          <p:nvPr>
            <p:ph type="pic" sz="quarter" idx="13" hasCustomPrompt="1"/>
          </p:nvPr>
        </p:nvSpPr>
        <p:spPr>
          <a:xfrm>
            <a:off x="12189420" y="2025848"/>
            <a:ext cx="5037039" cy="4775135"/>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21" name="Shape 921"/>
          <p:cNvSpPr>
            <a:spLocks noGrp="1"/>
          </p:cNvSpPr>
          <p:nvPr>
            <p:ph type="pic" sz="quarter" idx="14" hasCustomPrompt="1"/>
          </p:nvPr>
        </p:nvSpPr>
        <p:spPr>
          <a:xfrm>
            <a:off x="17332523" y="2025848"/>
            <a:ext cx="5037039" cy="4775135"/>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922" name="Shape 922"/>
          <p:cNvSpPr>
            <a:spLocks noGrp="1"/>
          </p:cNvSpPr>
          <p:nvPr>
            <p:ph type="pic" sz="quarter" idx="15" hasCustomPrompt="1"/>
          </p:nvPr>
        </p:nvSpPr>
        <p:spPr>
          <a:xfrm>
            <a:off x="17332523" y="6920011"/>
            <a:ext cx="5037038" cy="4775136"/>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23" name="Shape 923"/>
          <p:cNvSpPr>
            <a:spLocks noGrp="1"/>
          </p:cNvSpPr>
          <p:nvPr>
            <p:ph type="pic" sz="quarter" idx="16" hasCustomPrompt="1"/>
          </p:nvPr>
        </p:nvSpPr>
        <p:spPr>
          <a:xfrm>
            <a:off x="12189420" y="6920011"/>
            <a:ext cx="5037039" cy="4775136"/>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 name="Pladsholder til tekst 2">
            <a:extLst>
              <a:ext uri="{FF2B5EF4-FFF2-40B4-BE49-F238E27FC236}">
                <a16:creationId xmlns:a16="http://schemas.microsoft.com/office/drawing/2014/main" id="{8BB8AD52-0BB3-CA4D-99E1-CE03F92CCE18}"/>
              </a:ext>
            </a:extLst>
          </p:cNvPr>
          <p:cNvSpPr>
            <a:spLocks noGrp="1"/>
          </p:cNvSpPr>
          <p:nvPr>
            <p:ph type="body" sz="quarter" idx="17" hasCustomPrompt="1"/>
          </p:nvPr>
        </p:nvSpPr>
        <p:spPr>
          <a:xfrm>
            <a:off x="1372597" y="5995736"/>
            <a:ext cx="10242717" cy="6051885"/>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buFontTx/>
              <a:buNone/>
              <a:defRPr sz="3600"/>
            </a:lvl5pPr>
          </a:lstStyle>
          <a:p>
            <a:pPr lvl="0"/>
            <a:r>
              <a:rPr lang="da-DK" dirty="0"/>
              <a:t>Tekst</a:t>
            </a:r>
          </a:p>
        </p:txBody>
      </p:sp>
      <p:sp>
        <p:nvSpPr>
          <p:cNvPr id="10" name="Pladsholder til tekst 7">
            <a:extLst>
              <a:ext uri="{FF2B5EF4-FFF2-40B4-BE49-F238E27FC236}">
                <a16:creationId xmlns:a16="http://schemas.microsoft.com/office/drawing/2014/main" id="{C1C27963-2EDF-0240-9936-AB5D1B79B1B3}"/>
              </a:ext>
            </a:extLst>
          </p:cNvPr>
          <p:cNvSpPr>
            <a:spLocks noGrp="1"/>
          </p:cNvSpPr>
          <p:nvPr>
            <p:ph type="body" sz="quarter" idx="18" hasCustomPrompt="1"/>
          </p:nvPr>
        </p:nvSpPr>
        <p:spPr>
          <a:xfrm>
            <a:off x="1372596" y="1397000"/>
            <a:ext cx="10242717" cy="4334794"/>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13" name="Grafik 12">
            <a:extLst>
              <a:ext uri="{FF2B5EF4-FFF2-40B4-BE49-F238E27FC236}">
                <a16:creationId xmlns:a16="http://schemas.microsoft.com/office/drawing/2014/main" id="{3EB291E8-C86A-DB4D-8044-70B520A068D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11" name="Grafik 10">
            <a:extLst>
              <a:ext uri="{FF2B5EF4-FFF2-40B4-BE49-F238E27FC236}">
                <a16:creationId xmlns:a16="http://schemas.microsoft.com/office/drawing/2014/main" id="{0D5DD509-C427-46A9-BD87-F122FEC4775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13293125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Midt billede inkl. tekst">
    <p:spTree>
      <p:nvGrpSpPr>
        <p:cNvPr id="1" name=""/>
        <p:cNvGrpSpPr/>
        <p:nvPr/>
      </p:nvGrpSpPr>
      <p:grpSpPr>
        <a:xfrm>
          <a:off x="0" y="0"/>
          <a:ext cx="0" cy="0"/>
          <a:chOff x="0" y="0"/>
          <a:chExt cx="0" cy="0"/>
        </a:xfrm>
      </p:grpSpPr>
      <p:sp>
        <p:nvSpPr>
          <p:cNvPr id="960" name="Shape 960"/>
          <p:cNvSpPr>
            <a:spLocks noGrp="1"/>
          </p:cNvSpPr>
          <p:nvPr>
            <p:ph type="pic" sz="half" idx="13" hasCustomPrompt="1"/>
          </p:nvPr>
        </p:nvSpPr>
        <p:spPr>
          <a:xfrm>
            <a:off x="1373339" y="1142249"/>
            <a:ext cx="10154345" cy="10535137"/>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5" name="Pladsholder til tekst 2">
            <a:extLst>
              <a:ext uri="{FF2B5EF4-FFF2-40B4-BE49-F238E27FC236}">
                <a16:creationId xmlns:a16="http://schemas.microsoft.com/office/drawing/2014/main" id="{245FB58D-B2F3-BA40-9602-67C2C09C03FF}"/>
              </a:ext>
            </a:extLst>
          </p:cNvPr>
          <p:cNvSpPr>
            <a:spLocks noGrp="1"/>
          </p:cNvSpPr>
          <p:nvPr>
            <p:ph type="body" sz="quarter" idx="14" hasCustomPrompt="1"/>
          </p:nvPr>
        </p:nvSpPr>
        <p:spPr>
          <a:xfrm>
            <a:off x="13098546" y="5740985"/>
            <a:ext cx="10242717" cy="5936401"/>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78E6655-4C45-9B4C-A48F-F225099BC57E}"/>
              </a:ext>
            </a:extLst>
          </p:cNvPr>
          <p:cNvSpPr>
            <a:spLocks noGrp="1"/>
          </p:cNvSpPr>
          <p:nvPr>
            <p:ph type="body" sz="quarter" idx="15" hasCustomPrompt="1"/>
          </p:nvPr>
        </p:nvSpPr>
        <p:spPr>
          <a:xfrm>
            <a:off x="13098545" y="1142249"/>
            <a:ext cx="10242717" cy="4449312"/>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pic>
        <p:nvPicPr>
          <p:cNvPr id="9" name="Grafik 8">
            <a:extLst>
              <a:ext uri="{FF2B5EF4-FFF2-40B4-BE49-F238E27FC236}">
                <a16:creationId xmlns:a16="http://schemas.microsoft.com/office/drawing/2014/main" id="{FC6CD551-6055-9A4A-90BB-C7A787F7772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C95B3632-47A3-4C69-ACF5-69113777A23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4824229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nktopstilling 5 element">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2027039" y="2025848"/>
            <a:ext cx="20317222" cy="1782763"/>
          </a:xfrm>
          <a:prstGeom prst="rect">
            <a:avLst/>
          </a:prstGeom>
        </p:spPr>
        <p:txBody>
          <a:bodyPr lIns="0" tIns="0" rIns="0" bIns="0" anchor="t">
            <a:noAutofit/>
          </a:bodyPr>
          <a:lstStyle>
            <a:lvl1pPr>
              <a:defRPr sz="7200" b="1" i="0">
                <a:latin typeface="+mj-lt"/>
                <a:ea typeface="Inter" panose="020B0502030000000004" pitchFamily="34" charset="0"/>
              </a:defRPr>
            </a:lvl1pPr>
          </a:lstStyle>
          <a:p>
            <a:r>
              <a:rPr lang="da-DK" noProof="0" dirty="0"/>
              <a:t>Overskrift	</a:t>
            </a:r>
          </a:p>
        </p:txBody>
      </p:sp>
      <p:pic>
        <p:nvPicPr>
          <p:cNvPr id="9" name="Grafik 8">
            <a:extLst>
              <a:ext uri="{FF2B5EF4-FFF2-40B4-BE49-F238E27FC236}">
                <a16:creationId xmlns:a16="http://schemas.microsoft.com/office/drawing/2014/main" id="{569B5B2C-967D-4D4C-8C4E-A006AFE8085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5" name="Grafik 4">
            <a:extLst>
              <a:ext uri="{FF2B5EF4-FFF2-40B4-BE49-F238E27FC236}">
                <a16:creationId xmlns:a16="http://schemas.microsoft.com/office/drawing/2014/main" id="{5FAEC0B7-5ECA-4C10-8850-91862FADF15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
        <p:nvSpPr>
          <p:cNvPr id="7" name="Pladsholder til tekst 2">
            <a:extLst>
              <a:ext uri="{FF2B5EF4-FFF2-40B4-BE49-F238E27FC236}">
                <a16:creationId xmlns:a16="http://schemas.microsoft.com/office/drawing/2014/main" id="{2EFC7BB6-9278-46D3-84A7-346EDA7CB3B9}"/>
              </a:ext>
            </a:extLst>
          </p:cNvPr>
          <p:cNvSpPr>
            <a:spLocks noGrp="1"/>
          </p:cNvSpPr>
          <p:nvPr>
            <p:ph type="body" sz="quarter" idx="10" hasCustomPrompt="1"/>
          </p:nvPr>
        </p:nvSpPr>
        <p:spPr>
          <a:xfrm>
            <a:off x="2027040" y="4389344"/>
            <a:ext cx="20317222" cy="7300808"/>
          </a:xfrm>
        </p:spPr>
        <p:txBody>
          <a:bodyPr anchor="t">
            <a:noAutofit/>
          </a:bodyPr>
          <a:lstStyle>
            <a:lvl1pPr marL="571500" indent="-571500">
              <a:lnSpc>
                <a:spcPct val="100000"/>
              </a:lnSpc>
              <a:spcBef>
                <a:spcPts val="2000"/>
              </a:spcBef>
              <a:buClr>
                <a:schemeClr val="bg1"/>
              </a:buClr>
              <a:buSzPct val="110000"/>
              <a:buFontTx/>
              <a:buBlip>
                <a:blip r:embed="rId4"/>
              </a:buBlip>
              <a:defRPr sz="3600">
                <a:solidFill>
                  <a:schemeClr val="tx1"/>
                </a:solidFill>
              </a:defRPr>
            </a:lvl1pPr>
            <a:lvl2pPr marL="1206500" indent="-571500">
              <a:lnSpc>
                <a:spcPct val="100000"/>
              </a:lnSpc>
              <a:spcBef>
                <a:spcPts val="2000"/>
              </a:spcBef>
              <a:buClr>
                <a:schemeClr val="bg1"/>
              </a:buClr>
              <a:buSzPct val="110000"/>
              <a:buFontTx/>
              <a:buBlip>
                <a:blip r:embed="rId4"/>
              </a:buBlip>
              <a:defRPr sz="3200">
                <a:solidFill>
                  <a:schemeClr val="tx1"/>
                </a:solidFill>
              </a:defRPr>
            </a:lvl2pPr>
            <a:lvl3pPr marL="1841500" indent="-571500">
              <a:lnSpc>
                <a:spcPct val="100000"/>
              </a:lnSpc>
              <a:spcBef>
                <a:spcPts val="2000"/>
              </a:spcBef>
              <a:buClr>
                <a:schemeClr val="bg1"/>
              </a:buClr>
              <a:buSzPct val="110000"/>
              <a:buFontTx/>
              <a:buBlip>
                <a:blip r:embed="rId4"/>
              </a:buBlip>
              <a:defRPr sz="2800">
                <a:solidFill>
                  <a:schemeClr val="tx1"/>
                </a:solidFill>
              </a:defRPr>
            </a:lvl3pPr>
            <a:lvl4pPr marL="2476500" indent="-571500">
              <a:lnSpc>
                <a:spcPct val="100000"/>
              </a:lnSpc>
              <a:spcBef>
                <a:spcPts val="2000"/>
              </a:spcBef>
              <a:buClr>
                <a:schemeClr val="bg1"/>
              </a:buClr>
              <a:buSzPct val="110000"/>
              <a:buFontTx/>
              <a:buBlip>
                <a:blip r:embed="rId4"/>
              </a:buBlip>
              <a:defRPr sz="2400">
                <a:solidFill>
                  <a:schemeClr val="tx1"/>
                </a:solidFill>
              </a:defRPr>
            </a:lvl4pPr>
            <a:lvl5pPr marL="3111500" indent="-571500">
              <a:lnSpc>
                <a:spcPct val="100000"/>
              </a:lnSpc>
              <a:spcBef>
                <a:spcPts val="2000"/>
              </a:spcBef>
              <a:buClr>
                <a:schemeClr val="bg1"/>
              </a:buClr>
              <a:buSzPct val="110000"/>
              <a:buFontTx/>
              <a:buBlip>
                <a:blip r:embed="rId4"/>
              </a:buBlip>
              <a:defRPr sz="2000">
                <a:solidFill>
                  <a:schemeClr val="tx1"/>
                </a:solidFill>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5049494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 x Midt billede inkl. tekst">
    <p:spTree>
      <p:nvGrpSpPr>
        <p:cNvPr id="1" name=""/>
        <p:cNvGrpSpPr/>
        <p:nvPr/>
      </p:nvGrpSpPr>
      <p:grpSpPr>
        <a:xfrm>
          <a:off x="0" y="0"/>
          <a:ext cx="0" cy="0"/>
          <a:chOff x="0" y="0"/>
          <a:chExt cx="0" cy="0"/>
        </a:xfrm>
      </p:grpSpPr>
      <p:sp>
        <p:nvSpPr>
          <p:cNvPr id="960" name="Shape 960"/>
          <p:cNvSpPr>
            <a:spLocks noGrp="1"/>
          </p:cNvSpPr>
          <p:nvPr>
            <p:ph type="pic" sz="half" idx="13" hasCustomPrompt="1"/>
          </p:nvPr>
        </p:nvSpPr>
        <p:spPr>
          <a:xfrm>
            <a:off x="1373339" y="1550868"/>
            <a:ext cx="5408461" cy="9638838"/>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5" name="Pladsholder til tekst 2">
            <a:extLst>
              <a:ext uri="{FF2B5EF4-FFF2-40B4-BE49-F238E27FC236}">
                <a16:creationId xmlns:a16="http://schemas.microsoft.com/office/drawing/2014/main" id="{245FB58D-B2F3-BA40-9602-67C2C09C03FF}"/>
              </a:ext>
            </a:extLst>
          </p:cNvPr>
          <p:cNvSpPr>
            <a:spLocks noGrp="1"/>
          </p:cNvSpPr>
          <p:nvPr>
            <p:ph type="body" sz="quarter" idx="14" hasCustomPrompt="1"/>
          </p:nvPr>
        </p:nvSpPr>
        <p:spPr>
          <a:xfrm>
            <a:off x="13715999" y="6248401"/>
            <a:ext cx="9442383" cy="4937760"/>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78E6655-4C45-9B4C-A48F-F225099BC57E}"/>
              </a:ext>
            </a:extLst>
          </p:cNvPr>
          <p:cNvSpPr>
            <a:spLocks noGrp="1"/>
          </p:cNvSpPr>
          <p:nvPr>
            <p:ph type="body" sz="quarter" idx="15" hasCustomPrompt="1"/>
          </p:nvPr>
        </p:nvSpPr>
        <p:spPr>
          <a:xfrm>
            <a:off x="13715999" y="1550868"/>
            <a:ext cx="9442383" cy="4449312"/>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7" name="Shape 960">
            <a:extLst>
              <a:ext uri="{FF2B5EF4-FFF2-40B4-BE49-F238E27FC236}">
                <a16:creationId xmlns:a16="http://schemas.microsoft.com/office/drawing/2014/main" id="{9509E857-DDD7-BB48-A63D-EA5EC6828B41}"/>
              </a:ext>
            </a:extLst>
          </p:cNvPr>
          <p:cNvSpPr>
            <a:spLocks noGrp="1"/>
          </p:cNvSpPr>
          <p:nvPr>
            <p:ph type="pic" sz="half" idx="16" hasCustomPrompt="1"/>
          </p:nvPr>
        </p:nvSpPr>
        <p:spPr>
          <a:xfrm>
            <a:off x="7003808" y="1550868"/>
            <a:ext cx="5408461" cy="4697532"/>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8" name="Shape 960">
            <a:extLst>
              <a:ext uri="{FF2B5EF4-FFF2-40B4-BE49-F238E27FC236}">
                <a16:creationId xmlns:a16="http://schemas.microsoft.com/office/drawing/2014/main" id="{AABAD7F1-5C12-0045-BC2B-87EE445B1F48}"/>
              </a:ext>
            </a:extLst>
          </p:cNvPr>
          <p:cNvSpPr>
            <a:spLocks noGrp="1"/>
          </p:cNvSpPr>
          <p:nvPr>
            <p:ph type="pic" sz="half" idx="17" hasCustomPrompt="1"/>
          </p:nvPr>
        </p:nvSpPr>
        <p:spPr>
          <a:xfrm>
            <a:off x="7003808" y="6488628"/>
            <a:ext cx="5408461" cy="4697532"/>
          </a:xfrm>
          <a:prstGeom prst="rect">
            <a:avLst/>
          </a:prstGeom>
          <a:solidFill>
            <a:schemeClr val="tx2">
              <a:lumMod val="10000"/>
              <a:lumOff val="90000"/>
            </a:schemeClr>
          </a:solidFill>
        </p:spPr>
        <p:txBody>
          <a:bodyPr lIns="91439" tIns="45719" rIns="91439" bIns="45719" anchor="t">
            <a:noAutofit/>
          </a:bodyPr>
          <a:lstStyle>
            <a:lvl1pPr marL="0" marR="0" indent="0" algn="l" defTabSz="825500" eaLnBrk="1" fontAlgn="auto" latinLnBrk="0" hangingPunct="1">
              <a:lnSpc>
                <a:spcPct val="120000"/>
              </a:lnSpc>
              <a:spcBef>
                <a:spcPts val="52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pic>
        <p:nvPicPr>
          <p:cNvPr id="11" name="Grafik 10">
            <a:extLst>
              <a:ext uri="{FF2B5EF4-FFF2-40B4-BE49-F238E27FC236}">
                <a16:creationId xmlns:a16="http://schemas.microsoft.com/office/drawing/2014/main" id="{D2A010A5-FA5B-9941-8B29-87BCBB8AC59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9" name="Grafik 8">
            <a:extLst>
              <a:ext uri="{FF2B5EF4-FFF2-40B4-BE49-F238E27FC236}">
                <a16:creationId xmlns:a16="http://schemas.microsoft.com/office/drawing/2014/main" id="{224ED81B-52C3-4581-866B-49F762BEAD7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72812524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agram inkl. tekst">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13098546" y="5584575"/>
            <a:ext cx="10242717" cy="6018370"/>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2464AD8-BDCB-A149-B2B3-79FB794E2E42}"/>
              </a:ext>
            </a:extLst>
          </p:cNvPr>
          <p:cNvSpPr>
            <a:spLocks noGrp="1"/>
          </p:cNvSpPr>
          <p:nvPr>
            <p:ph type="body" sz="quarter" idx="15" hasCustomPrompt="1"/>
          </p:nvPr>
        </p:nvSpPr>
        <p:spPr>
          <a:xfrm>
            <a:off x="13098545" y="985838"/>
            <a:ext cx="10242717" cy="4449312"/>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974725" y="985839"/>
            <a:ext cx="11645900" cy="10617106"/>
          </a:xfrm>
        </p:spPr>
        <p:txBody>
          <a:bodyPr anchor="t" anchorCtr="0"/>
          <a:lstStyle>
            <a:lvl1pPr marL="0" indent="0">
              <a:buNone/>
              <a:defRPr/>
            </a:lvl1pPr>
          </a:lstStyle>
          <a:p>
            <a:r>
              <a:rPr lang="da-DK" smtClean="0"/>
              <a:t>Klik på ikonet for at tilføje et diagram</a:t>
            </a:r>
            <a:endParaRPr lang="da-DK" dirty="0"/>
          </a:p>
        </p:txBody>
      </p:sp>
      <p:pic>
        <p:nvPicPr>
          <p:cNvPr id="11" name="Grafik 10">
            <a:extLst>
              <a:ext uri="{FF2B5EF4-FFF2-40B4-BE49-F238E27FC236}">
                <a16:creationId xmlns:a16="http://schemas.microsoft.com/office/drawing/2014/main" id="{2BF62C76-C899-9449-96F4-CCCB8E64559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ED714E73-4BBE-43F3-A425-B55928699A7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4718484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Diagram inkl. tekst">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1405589" y="5584575"/>
            <a:ext cx="10242717" cy="6018370"/>
          </a:xfrm>
        </p:spPr>
        <p:txBody>
          <a:bodyPr anchor="t">
            <a:noAutofit/>
          </a:bodyPr>
          <a:lstStyle>
            <a:lvl1pPr marL="0" indent="0">
              <a:lnSpc>
                <a:spcPct val="100000"/>
              </a:lnSpc>
              <a:buFontTx/>
              <a:buNone/>
              <a:defRPr sz="3600"/>
            </a:lvl1pPr>
            <a:lvl2pPr marL="635000" indent="0">
              <a:lnSpc>
                <a:spcPct val="100000"/>
              </a:lnSpc>
              <a:buFontTx/>
              <a:buNone/>
              <a:defRPr sz="3600"/>
            </a:lvl2pPr>
            <a:lvl3pPr marL="1270000" indent="0">
              <a:lnSpc>
                <a:spcPct val="100000"/>
              </a:lnSpc>
              <a:buFontTx/>
              <a:buNone/>
              <a:defRPr sz="3600"/>
            </a:lvl3pPr>
            <a:lvl4pPr marL="1905000" indent="0">
              <a:lnSpc>
                <a:spcPct val="100000"/>
              </a:lnSpc>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2464AD8-BDCB-A149-B2B3-79FB794E2E42}"/>
              </a:ext>
            </a:extLst>
          </p:cNvPr>
          <p:cNvSpPr>
            <a:spLocks noGrp="1"/>
          </p:cNvSpPr>
          <p:nvPr>
            <p:ph type="body" sz="quarter" idx="15" hasCustomPrompt="1"/>
          </p:nvPr>
        </p:nvSpPr>
        <p:spPr>
          <a:xfrm>
            <a:off x="1405588" y="985838"/>
            <a:ext cx="10242717" cy="4449312"/>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12157404" y="985839"/>
            <a:ext cx="11645900" cy="10617106"/>
          </a:xfrm>
        </p:spPr>
        <p:txBody>
          <a:bodyPr anchor="t" anchorCtr="0"/>
          <a:lstStyle>
            <a:lvl1pPr marL="0" indent="0">
              <a:buNone/>
              <a:defRPr/>
            </a:lvl1pPr>
          </a:lstStyle>
          <a:p>
            <a:r>
              <a:rPr lang="da-DK" smtClean="0"/>
              <a:t>Klik på ikonet for at tilføje et diagram</a:t>
            </a:r>
            <a:endParaRPr lang="da-DK" dirty="0"/>
          </a:p>
        </p:txBody>
      </p:sp>
      <p:pic>
        <p:nvPicPr>
          <p:cNvPr id="9" name="Grafik 8">
            <a:extLst>
              <a:ext uri="{FF2B5EF4-FFF2-40B4-BE49-F238E27FC236}">
                <a16:creationId xmlns:a16="http://schemas.microsoft.com/office/drawing/2014/main" id="{2935BD9D-EA64-8447-8EB6-810D36D97A7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2882FECA-F22D-4867-A8F3-589F795AE51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272903182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Horisontalt diagram">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12203425" y="985839"/>
            <a:ext cx="10774987" cy="3907003"/>
          </a:xfrm>
        </p:spPr>
        <p:txBody>
          <a:bodyPr anchor="t">
            <a:noAutofit/>
          </a:bodyPr>
          <a:lstStyle>
            <a:lvl1pPr marL="0" indent="0">
              <a:lnSpc>
                <a:spcPct val="100000"/>
              </a:lnSpc>
              <a:buFontTx/>
              <a:buNone/>
              <a:defRPr sz="3600">
                <a:solidFill>
                  <a:schemeClr val="bg1"/>
                </a:solidFill>
              </a:defRPr>
            </a:lvl1pPr>
            <a:lvl2pPr marL="635000" indent="0">
              <a:lnSpc>
                <a:spcPct val="100000"/>
              </a:lnSpc>
              <a:buFontTx/>
              <a:buNone/>
              <a:defRPr sz="3600">
                <a:solidFill>
                  <a:schemeClr val="bg1"/>
                </a:solidFill>
              </a:defRPr>
            </a:lvl2pPr>
            <a:lvl3pPr marL="1270000" indent="0">
              <a:lnSpc>
                <a:spcPct val="100000"/>
              </a:lnSpc>
              <a:buFontTx/>
              <a:buNone/>
              <a:defRPr sz="3600">
                <a:solidFill>
                  <a:schemeClr val="bg1"/>
                </a:solidFill>
              </a:defRPr>
            </a:lvl3pPr>
            <a:lvl4pPr marL="1905000" indent="0">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2464AD8-BDCB-A149-B2B3-79FB794E2E42}"/>
              </a:ext>
            </a:extLst>
          </p:cNvPr>
          <p:cNvSpPr>
            <a:spLocks noGrp="1"/>
          </p:cNvSpPr>
          <p:nvPr>
            <p:ph type="body" sz="quarter" idx="15" hasCustomPrompt="1"/>
          </p:nvPr>
        </p:nvSpPr>
        <p:spPr>
          <a:xfrm>
            <a:off x="1405588" y="985838"/>
            <a:ext cx="10242717" cy="3907003"/>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1405588" y="5221705"/>
            <a:ext cx="21572824" cy="6223535"/>
          </a:xfrm>
        </p:spPr>
        <p:txBody>
          <a:bodyPr anchor="t" anchorCtr="0"/>
          <a:lstStyle>
            <a:lvl1pPr marL="0" indent="0">
              <a:buNone/>
              <a:defRPr/>
            </a:lvl1pPr>
          </a:lstStyle>
          <a:p>
            <a:r>
              <a:rPr lang="da-DK" smtClean="0"/>
              <a:t>Klik på ikonet for at tilføje et diagram</a:t>
            </a:r>
            <a:endParaRPr lang="da-DK" dirty="0"/>
          </a:p>
        </p:txBody>
      </p:sp>
      <p:pic>
        <p:nvPicPr>
          <p:cNvPr id="9" name="Grafik 8">
            <a:extLst>
              <a:ext uri="{FF2B5EF4-FFF2-40B4-BE49-F238E27FC236}">
                <a16:creationId xmlns:a16="http://schemas.microsoft.com/office/drawing/2014/main" id="{F2F8AC84-D7A2-DC45-8AE5-9109A67BC69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E67C095E-78B4-42E1-85F9-348782CF218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316920751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Horisontalt diagram">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12203426" y="985839"/>
            <a:ext cx="10869300" cy="3907003"/>
          </a:xfrm>
        </p:spPr>
        <p:txBody>
          <a:bodyPr anchor="t">
            <a:noAutofit/>
          </a:bodyPr>
          <a:lstStyle>
            <a:lvl1pPr marL="0" indent="0">
              <a:lnSpc>
                <a:spcPct val="100000"/>
              </a:lnSpc>
              <a:buFontTx/>
              <a:buNone/>
              <a:defRPr sz="3600">
                <a:solidFill>
                  <a:schemeClr val="bg1"/>
                </a:solidFill>
              </a:defRPr>
            </a:lvl1pPr>
            <a:lvl2pPr marL="635000" indent="0">
              <a:lnSpc>
                <a:spcPct val="100000"/>
              </a:lnSpc>
              <a:buFontTx/>
              <a:buNone/>
              <a:defRPr sz="3600">
                <a:solidFill>
                  <a:schemeClr val="bg1"/>
                </a:solidFill>
              </a:defRPr>
            </a:lvl2pPr>
            <a:lvl3pPr marL="1270000" indent="0">
              <a:lnSpc>
                <a:spcPct val="100000"/>
              </a:lnSpc>
              <a:buFontTx/>
              <a:buNone/>
              <a:defRPr sz="3600">
                <a:solidFill>
                  <a:schemeClr val="bg1"/>
                </a:solidFill>
              </a:defRPr>
            </a:lvl3pPr>
            <a:lvl4pPr marL="1905000" indent="0">
              <a:buFontTx/>
              <a:buNone/>
              <a:defRPr sz="3600"/>
            </a:lvl4pPr>
            <a:lvl5pPr marL="2540000" indent="0">
              <a:buFontTx/>
              <a:buNone/>
              <a:defRPr sz="3600"/>
            </a:lvl5pPr>
          </a:lstStyle>
          <a:p>
            <a:pPr lvl="0"/>
            <a:r>
              <a:rPr lang="da-DK" dirty="0"/>
              <a:t>Tekst</a:t>
            </a:r>
          </a:p>
        </p:txBody>
      </p:sp>
      <p:sp>
        <p:nvSpPr>
          <p:cNvPr id="6" name="Pladsholder til tekst 7">
            <a:extLst>
              <a:ext uri="{FF2B5EF4-FFF2-40B4-BE49-F238E27FC236}">
                <a16:creationId xmlns:a16="http://schemas.microsoft.com/office/drawing/2014/main" id="{42464AD8-BDCB-A149-B2B3-79FB794E2E42}"/>
              </a:ext>
            </a:extLst>
          </p:cNvPr>
          <p:cNvSpPr>
            <a:spLocks noGrp="1"/>
          </p:cNvSpPr>
          <p:nvPr>
            <p:ph type="body" sz="quarter" idx="15" hasCustomPrompt="1"/>
          </p:nvPr>
        </p:nvSpPr>
        <p:spPr>
          <a:xfrm>
            <a:off x="1405588" y="985838"/>
            <a:ext cx="10242717" cy="3907003"/>
          </a:xfrm>
        </p:spPr>
        <p:txBody>
          <a:bodyPr anchor="t">
            <a:noAutofit/>
          </a:bodyPr>
          <a:lstStyle>
            <a:lvl1pPr marL="0" indent="0">
              <a:lnSpc>
                <a:spcPct val="100000"/>
              </a:lnSpc>
              <a:buNone/>
              <a:defRPr sz="7200" b="1" spc="-150">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dirty="0"/>
              <a:t>Overskrift</a:t>
            </a:r>
          </a:p>
        </p:txBody>
      </p:sp>
      <p:sp>
        <p:nvSpPr>
          <p:cNvPr id="4" name="Pladsholder til tabel 3">
            <a:extLst>
              <a:ext uri="{FF2B5EF4-FFF2-40B4-BE49-F238E27FC236}">
                <a16:creationId xmlns:a16="http://schemas.microsoft.com/office/drawing/2014/main" id="{3E829910-14C2-7F42-9192-B822384AB902}"/>
              </a:ext>
            </a:extLst>
          </p:cNvPr>
          <p:cNvSpPr>
            <a:spLocks noGrp="1"/>
          </p:cNvSpPr>
          <p:nvPr>
            <p:ph type="tbl" sz="quarter" idx="16"/>
          </p:nvPr>
        </p:nvSpPr>
        <p:spPr>
          <a:xfrm>
            <a:off x="1404938" y="5220000"/>
            <a:ext cx="21667787" cy="6309360"/>
          </a:xfrm>
        </p:spPr>
        <p:txBody>
          <a:bodyPr anchor="t" anchorCtr="0"/>
          <a:lstStyle>
            <a:lvl1pPr marL="0" indent="0">
              <a:buFontTx/>
              <a:buNone/>
              <a:defRPr/>
            </a:lvl1pPr>
          </a:lstStyle>
          <a:p>
            <a:r>
              <a:rPr lang="da-DK" smtClean="0"/>
              <a:t>Klik på ikonet for at tilføje en tabel</a:t>
            </a:r>
            <a:endParaRPr lang="da-DK" dirty="0"/>
          </a:p>
        </p:txBody>
      </p:sp>
      <p:pic>
        <p:nvPicPr>
          <p:cNvPr id="11" name="Grafik 10">
            <a:extLst>
              <a:ext uri="{FF2B5EF4-FFF2-40B4-BE49-F238E27FC236}">
                <a16:creationId xmlns:a16="http://schemas.microsoft.com/office/drawing/2014/main" id="{E80B89F7-920F-564D-BFCE-69E6ECD269C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7" name="Grafik 6">
            <a:extLst>
              <a:ext uri="{FF2B5EF4-FFF2-40B4-BE49-F238E27FC236}">
                <a16:creationId xmlns:a16="http://schemas.microsoft.com/office/drawing/2014/main" id="{B12865B8-8F9A-484E-B027-526D0AF8A34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11507118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nktopstilling 5 element Rø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2027039" y="2025848"/>
            <a:ext cx="20317222" cy="1782763"/>
          </a:xfrm>
          <a:prstGeom prst="rect">
            <a:avLst/>
          </a:prstGeom>
        </p:spPr>
        <p:txBody>
          <a:bodyPr lIns="0" tIns="0" rIns="0" bIns="0" anchor="t">
            <a:noAutofit/>
          </a:bodyPr>
          <a:lstStyle>
            <a:lvl1pPr>
              <a:defRPr sz="7200" b="1" i="0">
                <a:latin typeface="+mj-lt"/>
                <a:ea typeface="Inter" panose="020B0502030000000004" pitchFamily="34" charset="0"/>
              </a:defRPr>
            </a:lvl1pPr>
          </a:lstStyle>
          <a:p>
            <a:r>
              <a:rPr lang="da-DK" dirty="0"/>
              <a:t>Overskrift	</a:t>
            </a:r>
            <a:endParaRPr dirty="0"/>
          </a:p>
        </p:txBody>
      </p:sp>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2027040" y="4389344"/>
            <a:ext cx="20317222" cy="7300808"/>
          </a:xfrm>
        </p:spPr>
        <p:txBody>
          <a:bodyPr anchor="t">
            <a:noAutofit/>
          </a:bodyPr>
          <a:lstStyle>
            <a:lvl1pPr marL="571500" indent="-571500">
              <a:lnSpc>
                <a:spcPct val="100000"/>
              </a:lnSpc>
              <a:spcBef>
                <a:spcPts val="2000"/>
              </a:spcBef>
              <a:buClr>
                <a:schemeClr val="bg1"/>
              </a:buClr>
              <a:buSzPct val="110000"/>
              <a:buFontTx/>
              <a:buBlip>
                <a:blip r:embed="rId2">
                  <a:extLst>
                    <a:ext uri="{96DAC541-7B7A-43D3-8B79-37D633B846F1}">
                      <asvg:svgBlip xmlns="" xmlns:asvg="http://schemas.microsoft.com/office/drawing/2016/SVG/main" r:embed="rId3"/>
                    </a:ext>
                  </a:extLst>
                </a:blip>
              </a:buBlip>
              <a:defRPr sz="3600"/>
            </a:lvl1pPr>
            <a:lvl2pPr marL="1206500" indent="-571500">
              <a:lnSpc>
                <a:spcPct val="100000"/>
              </a:lnSpc>
              <a:spcBef>
                <a:spcPts val="2000"/>
              </a:spcBef>
              <a:buClr>
                <a:schemeClr val="bg1"/>
              </a:buClr>
              <a:buSzPct val="110000"/>
              <a:buFontTx/>
              <a:buBlip>
                <a:blip r:embed="rId2">
                  <a:extLst>
                    <a:ext uri="{96DAC541-7B7A-43D3-8B79-37D633B846F1}">
                      <asvg:svgBlip xmlns="" xmlns:asvg="http://schemas.microsoft.com/office/drawing/2016/SVG/main" r:embed="rId3"/>
                    </a:ext>
                  </a:extLst>
                </a:blip>
              </a:buBlip>
              <a:defRPr sz="3200"/>
            </a:lvl2pPr>
            <a:lvl3pPr marL="1841500" indent="-571500">
              <a:lnSpc>
                <a:spcPct val="100000"/>
              </a:lnSpc>
              <a:spcBef>
                <a:spcPts val="2000"/>
              </a:spcBef>
              <a:buClr>
                <a:schemeClr val="bg1"/>
              </a:buClr>
              <a:buSzPct val="110000"/>
              <a:buFontTx/>
              <a:buBlip>
                <a:blip r:embed="rId2">
                  <a:extLst>
                    <a:ext uri="{96DAC541-7B7A-43D3-8B79-37D633B846F1}">
                      <asvg:svgBlip xmlns="" xmlns:asvg="http://schemas.microsoft.com/office/drawing/2016/SVG/main" r:embed="rId3"/>
                    </a:ext>
                  </a:extLst>
                </a:blip>
              </a:buBlip>
              <a:defRPr sz="2800"/>
            </a:lvl3pPr>
            <a:lvl4pPr marL="2476500" indent="-571500">
              <a:lnSpc>
                <a:spcPct val="100000"/>
              </a:lnSpc>
              <a:spcBef>
                <a:spcPts val="2000"/>
              </a:spcBef>
              <a:buClr>
                <a:schemeClr val="bg1"/>
              </a:buClr>
              <a:buSzPct val="110000"/>
              <a:buFontTx/>
              <a:buBlip>
                <a:blip r:embed="rId2">
                  <a:extLst>
                    <a:ext uri="{96DAC541-7B7A-43D3-8B79-37D633B846F1}">
                      <asvg:svgBlip xmlns="" xmlns:asvg="http://schemas.microsoft.com/office/drawing/2016/SVG/main" r:embed="rId3"/>
                    </a:ext>
                  </a:extLst>
                </a:blip>
              </a:buBlip>
              <a:defRPr sz="2400"/>
            </a:lvl4pPr>
            <a:lvl5pPr marL="3111500" indent="-571500">
              <a:lnSpc>
                <a:spcPct val="100000"/>
              </a:lnSpc>
              <a:spcBef>
                <a:spcPts val="2000"/>
              </a:spcBef>
              <a:buClr>
                <a:schemeClr val="bg1"/>
              </a:buClr>
              <a:buSzPct val="110000"/>
              <a:buFontTx/>
              <a:buBlip>
                <a:blip r:embed="rId2">
                  <a:extLst>
                    <a:ext uri="{96DAC541-7B7A-43D3-8B79-37D633B846F1}">
                      <asvg:svgBlip xmlns="" xmlns:asvg="http://schemas.microsoft.com/office/drawing/2016/SVG/main" r:embed="rId3"/>
                    </a:ext>
                  </a:extLst>
                </a:blip>
              </a:buBlip>
              <a:defRPr sz="2000"/>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Grafik 8">
            <a:extLst>
              <a:ext uri="{FF2B5EF4-FFF2-40B4-BE49-F238E27FC236}">
                <a16:creationId xmlns:a16="http://schemas.microsoft.com/office/drawing/2014/main" id="{569B5B2C-967D-4D4C-8C4E-A006AFE80855}"/>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pic>
        <p:nvPicPr>
          <p:cNvPr id="5" name="Grafik 4">
            <a:extLst>
              <a:ext uri="{FF2B5EF4-FFF2-40B4-BE49-F238E27FC236}">
                <a16:creationId xmlns:a16="http://schemas.microsoft.com/office/drawing/2014/main" id="{66B8AAA9-B92B-40E3-89E6-0C9A2EC502C5}"/>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468784174"/>
      </p:ext>
    </p:extLst>
  </p:cSld>
  <p:clrMapOvr>
    <a:masterClrMapping/>
  </p:clrMapOvr>
  <p:transition spd="med"/>
  <p:extLst>
    <p:ext uri="{DCECCB84-F9BA-43D5-87BE-67443E8EF086}">
      <p15:sldGuideLst xmlns:p15="http://schemas.microsoft.com/office/powerpoint/2012/main">
        <p15:guide id="3" orient="horz" pos="4320" userDrawn="1">
          <p15:clr>
            <a:srgbClr val="FBAE40"/>
          </p15:clr>
        </p15:guide>
        <p15:guide id="4"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og indhol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2027039" y="2025848"/>
            <a:ext cx="20317222" cy="1782763"/>
          </a:xfrm>
          <a:prstGeom prst="rect">
            <a:avLst/>
          </a:prstGeom>
        </p:spPr>
        <p:txBody>
          <a:bodyPr lIns="0" tIns="0" rIns="0" bIns="0" anchor="t">
            <a:noAutofit/>
          </a:bodyPr>
          <a:lstStyle>
            <a:lvl1pPr>
              <a:defRPr sz="7200" b="1" i="0">
                <a:latin typeface="+mj-lt"/>
                <a:ea typeface="Inter" panose="020B0502030000000004" pitchFamily="34" charset="0"/>
              </a:defRPr>
            </a:lvl1pPr>
          </a:lstStyle>
          <a:p>
            <a:r>
              <a:rPr lang="da-DK" dirty="0"/>
              <a:t>Overskrift	</a:t>
            </a:r>
            <a:endParaRPr dirty="0"/>
          </a:p>
        </p:txBody>
      </p:sp>
      <p:sp>
        <p:nvSpPr>
          <p:cNvPr id="3" name="Pladsholder til indhold 2">
            <a:extLst>
              <a:ext uri="{FF2B5EF4-FFF2-40B4-BE49-F238E27FC236}">
                <a16:creationId xmlns:a16="http://schemas.microsoft.com/office/drawing/2014/main" id="{773558F5-EBAE-6648-ABED-DCED00FA234C}"/>
              </a:ext>
            </a:extLst>
          </p:cNvPr>
          <p:cNvSpPr>
            <a:spLocks noGrp="1"/>
          </p:cNvSpPr>
          <p:nvPr>
            <p:ph sz="quarter" idx="10" hasCustomPrompt="1"/>
          </p:nvPr>
        </p:nvSpPr>
        <p:spPr>
          <a:xfrm>
            <a:off x="2027238" y="4388400"/>
            <a:ext cx="20331112" cy="7300800"/>
          </a:xfrm>
        </p:spPr>
        <p:txBody>
          <a:bodyPr anchor="t">
            <a:noAutofit/>
          </a:bodyPr>
          <a:lstStyle>
            <a:lvl1pPr marL="0" indent="0">
              <a:lnSpc>
                <a:spcPct val="100000"/>
              </a:lnSpc>
              <a:buNone/>
              <a:defRPr sz="3600"/>
            </a:lvl1pPr>
            <a:lvl2pPr marL="635000" indent="0">
              <a:lnSpc>
                <a:spcPct val="100000"/>
              </a:lnSpc>
              <a:buNone/>
              <a:defRPr sz="3600"/>
            </a:lvl2pPr>
            <a:lvl3pPr marL="1270000" indent="0">
              <a:lnSpc>
                <a:spcPct val="100000"/>
              </a:lnSpc>
              <a:buNone/>
              <a:defRPr sz="3600"/>
            </a:lvl3pPr>
            <a:lvl4pPr marL="1905000" indent="0">
              <a:lnSpc>
                <a:spcPct val="100000"/>
              </a:lnSpc>
              <a:buNone/>
              <a:defRPr sz="3600"/>
            </a:lvl4pPr>
            <a:lvl5pPr marL="2540000" indent="0">
              <a:lnSpc>
                <a:spcPct val="100000"/>
              </a:lnSpc>
              <a:buNone/>
              <a:defRPr sz="3600"/>
            </a:lvl5pPr>
          </a:lstStyle>
          <a:p>
            <a:pPr lvl="0"/>
            <a:r>
              <a:rPr lang="da-DK" dirty="0"/>
              <a:t>Tekst</a:t>
            </a:r>
          </a:p>
        </p:txBody>
      </p:sp>
      <p:pic>
        <p:nvPicPr>
          <p:cNvPr id="9" name="Grafik 8">
            <a:extLst>
              <a:ext uri="{FF2B5EF4-FFF2-40B4-BE49-F238E27FC236}">
                <a16:creationId xmlns:a16="http://schemas.microsoft.com/office/drawing/2014/main" id="{F1414795-02BD-964B-AA74-A6AD1F27C22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5" name="Grafik 4">
            <a:extLst>
              <a:ext uri="{FF2B5EF4-FFF2-40B4-BE49-F238E27FC236}">
                <a16:creationId xmlns:a16="http://schemas.microsoft.com/office/drawing/2014/main" id="{243BFD10-4C94-4D2B-8D00-5F2A1F531E8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2696058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2 spalter tekst">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2026800" y="2026800"/>
            <a:ext cx="20317222" cy="1782763"/>
          </a:xfrm>
          <a:prstGeom prst="rect">
            <a:avLst/>
          </a:prstGeom>
        </p:spPr>
        <p:txBody>
          <a:bodyPr lIns="0" tIns="0" rIns="0" bIns="0" anchor="t">
            <a:noAutofit/>
          </a:bodyPr>
          <a:lstStyle>
            <a:lvl1pPr>
              <a:defRPr sz="7200" b="1" i="0">
                <a:latin typeface="+mj-lt"/>
                <a:ea typeface="Inter" panose="020B0502030000000004" pitchFamily="34" charset="0"/>
              </a:defRPr>
            </a:lvl1pPr>
          </a:lstStyle>
          <a:p>
            <a:r>
              <a:rPr lang="da-DK" dirty="0"/>
              <a:t>Overskrift	</a:t>
            </a:r>
            <a:endParaRPr dirty="0"/>
          </a:p>
        </p:txBody>
      </p:sp>
      <p:pic>
        <p:nvPicPr>
          <p:cNvPr id="8" name="Grafik 7">
            <a:extLst>
              <a:ext uri="{FF2B5EF4-FFF2-40B4-BE49-F238E27FC236}">
                <a16:creationId xmlns:a16="http://schemas.microsoft.com/office/drawing/2014/main" id="{F6F6B6B0-61C0-3541-9DE1-2AC08F22602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pic>
        <p:nvPicPr>
          <p:cNvPr id="5" name="Grafik 4">
            <a:extLst>
              <a:ext uri="{FF2B5EF4-FFF2-40B4-BE49-F238E27FC236}">
                <a16:creationId xmlns:a16="http://schemas.microsoft.com/office/drawing/2014/main" id="{83BA9285-1264-45E2-AB9B-E59F5767962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388637" y="11872072"/>
            <a:ext cx="2157163" cy="1478056"/>
          </a:xfrm>
          <a:prstGeom prst="rect">
            <a:avLst/>
          </a:prstGeom>
        </p:spPr>
      </p:pic>
      <p:sp>
        <p:nvSpPr>
          <p:cNvPr id="4" name="Pladsholder til tekst 3">
            <a:extLst>
              <a:ext uri="{FF2B5EF4-FFF2-40B4-BE49-F238E27FC236}">
                <a16:creationId xmlns:a16="http://schemas.microsoft.com/office/drawing/2014/main" id="{312D21C2-766D-4173-9868-4BFFE16D800A}"/>
              </a:ext>
            </a:extLst>
          </p:cNvPr>
          <p:cNvSpPr>
            <a:spLocks noGrp="1"/>
          </p:cNvSpPr>
          <p:nvPr>
            <p:ph type="body" sz="quarter" idx="10" hasCustomPrompt="1"/>
          </p:nvPr>
        </p:nvSpPr>
        <p:spPr>
          <a:xfrm>
            <a:off x="2027238" y="4388400"/>
            <a:ext cx="9683499" cy="7300800"/>
          </a:xfrm>
        </p:spPr>
        <p:txBody>
          <a:bodyPr anchor="t" anchorCtr="0"/>
          <a:lstStyle>
            <a:lvl1pPr marL="0" indent="0">
              <a:buFontTx/>
              <a:buNone/>
              <a:defRPr/>
            </a:lvl1pPr>
            <a:lvl2pPr marL="635000" indent="0">
              <a:buFontTx/>
              <a:buNone/>
              <a:defRPr/>
            </a:lvl2pPr>
            <a:lvl3pPr marL="1270000" indent="0">
              <a:buFontTx/>
              <a:buNone/>
              <a:defRPr/>
            </a:lvl3pPr>
            <a:lvl4pPr marL="1905000" indent="0">
              <a:buFontTx/>
              <a:buNone/>
              <a:defRPr/>
            </a:lvl4pPr>
            <a:lvl5pPr marL="2540000" indent="0">
              <a:buFontTx/>
              <a:buNone/>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3">
            <a:extLst>
              <a:ext uri="{FF2B5EF4-FFF2-40B4-BE49-F238E27FC236}">
                <a16:creationId xmlns:a16="http://schemas.microsoft.com/office/drawing/2014/main" id="{E79EA4DC-8CEB-44F2-A296-C879D0B4763A}"/>
              </a:ext>
            </a:extLst>
          </p:cNvPr>
          <p:cNvSpPr>
            <a:spLocks noGrp="1"/>
          </p:cNvSpPr>
          <p:nvPr>
            <p:ph type="body" sz="quarter" idx="11" hasCustomPrompt="1"/>
          </p:nvPr>
        </p:nvSpPr>
        <p:spPr>
          <a:xfrm>
            <a:off x="12660022" y="4388400"/>
            <a:ext cx="9684000" cy="7300800"/>
          </a:xfrm>
        </p:spPr>
        <p:txBody>
          <a:bodyPr anchor="t" anchorCtr="0"/>
          <a:lstStyle>
            <a:lvl1pPr marL="0" indent="0">
              <a:buFontTx/>
              <a:buNone/>
              <a:defRPr/>
            </a:lvl1pPr>
            <a:lvl2pPr marL="635000" indent="0">
              <a:buFontTx/>
              <a:buNone/>
              <a:defRPr/>
            </a:lvl2pPr>
            <a:lvl3pPr marL="1270000" indent="0">
              <a:buFontTx/>
              <a:buNone/>
              <a:defRPr/>
            </a:lvl3pPr>
            <a:lvl4pPr marL="1905000" indent="0">
              <a:buFontTx/>
              <a:buNone/>
              <a:defRPr/>
            </a:lvl4pPr>
            <a:lvl5pPr marL="2540000" indent="0">
              <a:buFontTx/>
              <a:buNone/>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783562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lede inkl overskrift">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11172396" y="0"/>
            <a:ext cx="13211604" cy="13716000"/>
          </a:xfrm>
          <a:prstGeom prst="rect">
            <a:avLst/>
          </a:prstGeom>
          <a:solidFill>
            <a:schemeClr val="tx2">
              <a:lumMod val="10000"/>
              <a:lumOff val="90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4" name="Pladsholder til tekst 7">
            <a:extLst>
              <a:ext uri="{FF2B5EF4-FFF2-40B4-BE49-F238E27FC236}">
                <a16:creationId xmlns:a16="http://schemas.microsoft.com/office/drawing/2014/main" id="{B299DC9B-F123-9243-A733-7693C30CAEC6}"/>
              </a:ext>
            </a:extLst>
          </p:cNvPr>
          <p:cNvSpPr>
            <a:spLocks noGrp="1"/>
          </p:cNvSpPr>
          <p:nvPr>
            <p:ph type="body" sz="quarter" idx="15" hasCustomPrompt="1"/>
          </p:nvPr>
        </p:nvSpPr>
        <p:spPr>
          <a:xfrm>
            <a:off x="1158284" y="3438273"/>
            <a:ext cx="9385892" cy="4334794"/>
          </a:xfrm>
        </p:spPr>
        <p:txBody>
          <a:bodyPr anchor="t">
            <a:noAutofit/>
          </a:bodyPr>
          <a:lstStyle>
            <a:lvl1pPr marL="0" indent="0">
              <a:lnSpc>
                <a:spcPct val="100000"/>
              </a:lnSpc>
              <a:buNone/>
              <a:defRPr sz="7200" b="1" spc="-150">
                <a:solidFill>
                  <a:schemeClr val="tx1"/>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Overskrift</a:t>
            </a:r>
          </a:p>
        </p:txBody>
      </p:sp>
      <p:sp>
        <p:nvSpPr>
          <p:cNvPr id="11"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1158284" y="7773067"/>
            <a:ext cx="9385892" cy="4034620"/>
          </a:xfrm>
        </p:spPr>
        <p:txBody>
          <a:bodyPr lIns="50400" tIns="50400" rIns="50400" numCol="1" spcCol="684000" anchor="t">
            <a:noAutofit/>
          </a:bodyPr>
          <a:lstStyle>
            <a:lvl1pPr marL="0" indent="0">
              <a:lnSpc>
                <a:spcPct val="100000"/>
              </a:lnSpc>
              <a:buNone/>
              <a:defRPr sz="3600" b="0" spc="0">
                <a:latin typeface="+mn-lt"/>
              </a:defRPr>
            </a:lvl1pPr>
            <a:lvl2pPr marL="635000" indent="0">
              <a:lnSpc>
                <a:spcPct val="100000"/>
              </a:lnSpc>
              <a:buNone/>
              <a:defRPr sz="3600" b="0" spc="0">
                <a:latin typeface="+mn-lt"/>
              </a:defRPr>
            </a:lvl2pPr>
            <a:lvl3pPr marL="1270000" indent="0">
              <a:lnSpc>
                <a:spcPct val="100000"/>
              </a:lnSpc>
              <a:buNone/>
              <a:defRPr sz="3600" b="0" spc="0">
                <a:latin typeface="+mn-lt"/>
              </a:defRPr>
            </a:lvl3pPr>
            <a:lvl4pPr marL="1905000" indent="0">
              <a:lnSpc>
                <a:spcPct val="100000"/>
              </a:lnSpc>
              <a:buNone/>
              <a:defRPr sz="3600" spc="0"/>
            </a:lvl4pPr>
            <a:lvl5pPr marL="2540000" indent="0">
              <a:lnSpc>
                <a:spcPct val="100000"/>
              </a:lnSpc>
              <a:buNone/>
              <a:defRPr sz="3600" spc="0"/>
            </a:lvl5pPr>
          </a:lstStyle>
          <a:p>
            <a:pPr lvl="0"/>
            <a:r>
              <a:rPr lang="da-DK" noProof="0" dirty="0"/>
              <a:t>Tekst</a:t>
            </a:r>
          </a:p>
        </p:txBody>
      </p:sp>
      <p:pic>
        <p:nvPicPr>
          <p:cNvPr id="14" name="Grafik 13">
            <a:extLst>
              <a:ext uri="{FF2B5EF4-FFF2-40B4-BE49-F238E27FC236}">
                <a16:creationId xmlns:a16="http://schemas.microsoft.com/office/drawing/2014/main" id="{2BC776EE-7B73-1442-BC6B-258BEEAB224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58284" y="11872072"/>
            <a:ext cx="2157163" cy="1478056"/>
          </a:xfrm>
          <a:prstGeom prst="rect">
            <a:avLst/>
          </a:prstGeom>
        </p:spPr>
      </p:pic>
      <p:pic>
        <p:nvPicPr>
          <p:cNvPr id="6" name="Grafik 5">
            <a:extLst>
              <a:ext uri="{FF2B5EF4-FFF2-40B4-BE49-F238E27FC236}">
                <a16:creationId xmlns:a16="http://schemas.microsoft.com/office/drawing/2014/main" id="{3040B764-5504-4C6E-B3A8-FAD912C8063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58284" y="11872072"/>
            <a:ext cx="2157163" cy="1478056"/>
          </a:xfrm>
          <a:prstGeom prst="rect">
            <a:avLst/>
          </a:prstGeom>
        </p:spPr>
      </p:pic>
    </p:spTree>
    <p:extLst>
      <p:ext uri="{BB962C8B-B14F-4D97-AF65-F5344CB8AC3E}">
        <p14:creationId xmlns:p14="http://schemas.microsoft.com/office/powerpoint/2010/main" val="33611243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øjrebillede inkl tekst rød bg">
    <p:bg>
      <p:bgPr>
        <a:solidFill>
          <a:srgbClr val="BF1D30"/>
        </a:solidFill>
        <a:effectLst/>
      </p:bgPr>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11172396" y="0"/>
            <a:ext cx="13211604" cy="13716000"/>
          </a:xfrm>
          <a:prstGeom prst="rect">
            <a:avLst/>
          </a:prstGeom>
          <a:solidFill>
            <a:schemeClr val="tx2">
              <a:lumMod val="10000"/>
              <a:lumOff val="90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1100138" y="5462336"/>
            <a:ext cx="9049702" cy="6856664"/>
          </a:xfrm>
        </p:spPr>
        <p:txBody>
          <a:bodyPr anchor="t">
            <a:noAutofit/>
          </a:bodyPr>
          <a:lstStyle>
            <a:lvl1pPr marL="0" indent="0">
              <a:lnSpc>
                <a:spcPct val="100000"/>
              </a:lnSpc>
              <a:buFontTx/>
              <a:buNone/>
              <a:defRPr sz="3600">
                <a:solidFill>
                  <a:srgbClr val="FFFFFF"/>
                </a:solidFill>
              </a:defRPr>
            </a:lvl1pPr>
            <a:lvl2pPr marL="635000" indent="0">
              <a:lnSpc>
                <a:spcPct val="100000"/>
              </a:lnSpc>
              <a:buFontTx/>
              <a:buNone/>
              <a:defRPr sz="3600">
                <a:solidFill>
                  <a:srgbClr val="FFFFFF"/>
                </a:solidFill>
              </a:defRPr>
            </a:lvl2pPr>
            <a:lvl3pPr marL="1270000" indent="0">
              <a:lnSpc>
                <a:spcPct val="100000"/>
              </a:lnSpc>
              <a:buFontTx/>
              <a:buNone/>
              <a:defRPr sz="3600">
                <a:solidFill>
                  <a:srgbClr val="FFFFFF"/>
                </a:solidFill>
              </a:defRPr>
            </a:lvl3pPr>
            <a:lvl4pPr marL="1905000" indent="0">
              <a:lnSpc>
                <a:spcPct val="100000"/>
              </a:lnSpc>
              <a:buFontTx/>
              <a:buNone/>
              <a:defRPr sz="3600">
                <a:solidFill>
                  <a:srgbClr val="FFFFFF"/>
                </a:solidFill>
              </a:defRPr>
            </a:lvl4pPr>
            <a:lvl5pPr marL="2540000" indent="0">
              <a:lnSpc>
                <a:spcPct val="100000"/>
              </a:lnSpc>
              <a:buFontTx/>
              <a:buNone/>
              <a:defRPr sz="3600">
                <a:solidFill>
                  <a:srgbClr val="FFFFFF"/>
                </a:solidFill>
              </a:defRPr>
            </a:lvl5pPr>
          </a:lstStyle>
          <a:p>
            <a:pPr lvl="0"/>
            <a:r>
              <a:rPr lang="da-DK" noProof="0" dirty="0"/>
              <a:t>Tekst</a:t>
            </a:r>
          </a:p>
        </p:txBody>
      </p:sp>
      <p:sp>
        <p:nvSpPr>
          <p:cNvPr id="5" name="Pladsholder til tekst 7">
            <a:extLst>
              <a:ext uri="{FF2B5EF4-FFF2-40B4-BE49-F238E27FC236}">
                <a16:creationId xmlns:a16="http://schemas.microsoft.com/office/drawing/2014/main" id="{8496DD26-EDBB-9F43-B80C-77F28A788619}"/>
              </a:ext>
            </a:extLst>
          </p:cNvPr>
          <p:cNvSpPr>
            <a:spLocks noGrp="1"/>
          </p:cNvSpPr>
          <p:nvPr>
            <p:ph type="body" sz="quarter" idx="15" hasCustomPrompt="1"/>
          </p:nvPr>
        </p:nvSpPr>
        <p:spPr>
          <a:xfrm>
            <a:off x="1100137" y="863600"/>
            <a:ext cx="9049702" cy="4334794"/>
          </a:xfrm>
        </p:spPr>
        <p:txBody>
          <a:bodyPr anchor="t">
            <a:noAutofit/>
          </a:bodyPr>
          <a:lstStyle>
            <a:lvl1pPr marL="0" indent="0">
              <a:lnSpc>
                <a:spcPct val="100000"/>
              </a:lnSpc>
              <a:buNone/>
              <a:defRPr sz="7200" b="1" spc="-150">
                <a:solidFill>
                  <a:srgbClr val="FFFFFF"/>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Overskrift</a:t>
            </a:r>
          </a:p>
        </p:txBody>
      </p:sp>
    </p:spTree>
    <p:extLst>
      <p:ext uri="{BB962C8B-B14F-4D97-AF65-F5344CB8AC3E}">
        <p14:creationId xmlns:p14="http://schemas.microsoft.com/office/powerpoint/2010/main" val="67738635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øjrebillede inkl tekst blå bg">
    <p:bg>
      <p:bgPr>
        <a:solidFill>
          <a:srgbClr val="004F9B"/>
        </a:solidFill>
        <a:effectLst/>
      </p:bgPr>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11172396" y="0"/>
            <a:ext cx="13211604" cy="13716000"/>
          </a:xfrm>
          <a:prstGeom prst="rect">
            <a:avLst/>
          </a:prstGeom>
          <a:solidFill>
            <a:schemeClr val="tx2">
              <a:lumMod val="10000"/>
              <a:lumOff val="90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1100138" y="5462336"/>
            <a:ext cx="8897302" cy="6555493"/>
          </a:xfrm>
        </p:spPr>
        <p:txBody>
          <a:bodyPr anchor="t">
            <a:noAutofit/>
          </a:bodyPr>
          <a:lstStyle>
            <a:lvl1pPr marL="0" indent="0">
              <a:lnSpc>
                <a:spcPct val="100000"/>
              </a:lnSpc>
              <a:buFontTx/>
              <a:buNone/>
              <a:defRPr sz="3600">
                <a:solidFill>
                  <a:srgbClr val="FFFFFF"/>
                </a:solidFill>
              </a:defRPr>
            </a:lvl1pPr>
            <a:lvl2pPr marL="635000" indent="0">
              <a:lnSpc>
                <a:spcPct val="100000"/>
              </a:lnSpc>
              <a:buFontTx/>
              <a:buNone/>
              <a:defRPr sz="3600">
                <a:solidFill>
                  <a:srgbClr val="FFFFFF"/>
                </a:solidFill>
              </a:defRPr>
            </a:lvl2pPr>
            <a:lvl3pPr marL="1270000" indent="0">
              <a:lnSpc>
                <a:spcPct val="100000"/>
              </a:lnSpc>
              <a:buFontTx/>
              <a:buNone/>
              <a:defRPr sz="3600">
                <a:solidFill>
                  <a:srgbClr val="FFFFFF"/>
                </a:solidFill>
              </a:defRPr>
            </a:lvl3pPr>
            <a:lvl4pPr marL="1905000" indent="0">
              <a:lnSpc>
                <a:spcPct val="100000"/>
              </a:lnSpc>
              <a:buFontTx/>
              <a:buNone/>
              <a:defRPr sz="3600">
                <a:solidFill>
                  <a:srgbClr val="FFFFFF"/>
                </a:solidFill>
              </a:defRPr>
            </a:lvl4pPr>
            <a:lvl5pPr marL="2540000" indent="0">
              <a:lnSpc>
                <a:spcPct val="100000"/>
              </a:lnSpc>
              <a:buFontTx/>
              <a:buNone/>
              <a:defRPr sz="3600">
                <a:solidFill>
                  <a:srgbClr val="FFFFFF"/>
                </a:solidFill>
              </a:defRPr>
            </a:lvl5pPr>
          </a:lstStyle>
          <a:p>
            <a:pPr lvl="0"/>
            <a:r>
              <a:rPr lang="da-DK" noProof="0" dirty="0"/>
              <a:t>Tekst</a:t>
            </a:r>
          </a:p>
        </p:txBody>
      </p:sp>
      <p:sp>
        <p:nvSpPr>
          <p:cNvPr id="5" name="Pladsholder til tekst 7">
            <a:extLst>
              <a:ext uri="{FF2B5EF4-FFF2-40B4-BE49-F238E27FC236}">
                <a16:creationId xmlns:a16="http://schemas.microsoft.com/office/drawing/2014/main" id="{8496DD26-EDBB-9F43-B80C-77F28A788619}"/>
              </a:ext>
            </a:extLst>
          </p:cNvPr>
          <p:cNvSpPr>
            <a:spLocks noGrp="1"/>
          </p:cNvSpPr>
          <p:nvPr>
            <p:ph type="body" sz="quarter" idx="15" hasCustomPrompt="1"/>
          </p:nvPr>
        </p:nvSpPr>
        <p:spPr>
          <a:xfrm>
            <a:off x="1100137" y="863600"/>
            <a:ext cx="8897302" cy="4334794"/>
          </a:xfrm>
        </p:spPr>
        <p:txBody>
          <a:bodyPr anchor="t">
            <a:noAutofit/>
          </a:bodyPr>
          <a:lstStyle>
            <a:lvl1pPr marL="0" indent="0">
              <a:lnSpc>
                <a:spcPct val="100000"/>
              </a:lnSpc>
              <a:buNone/>
              <a:defRPr sz="7200" b="1" spc="-150">
                <a:solidFill>
                  <a:srgbClr val="FFFFFF"/>
                </a:solidFill>
                <a:latin typeface="+mj-lt"/>
              </a:defRPr>
            </a:lvl1pPr>
            <a:lvl2pPr marL="635000" indent="0">
              <a:buNone/>
              <a:defRPr sz="4600" b="1"/>
            </a:lvl2pPr>
            <a:lvl3pPr marL="1270000" indent="0">
              <a:buNone/>
              <a:defRPr sz="4600" b="1"/>
            </a:lvl3pPr>
            <a:lvl4pPr marL="1905000" indent="0">
              <a:buNone/>
              <a:defRPr sz="4600" b="1"/>
            </a:lvl4pPr>
            <a:lvl5pPr marL="2540000" indent="0">
              <a:buNone/>
              <a:defRPr sz="4600" b="1"/>
            </a:lvl5pPr>
          </a:lstStyle>
          <a:p>
            <a:pPr lvl="0"/>
            <a:r>
              <a:rPr lang="da-DK" noProof="0" dirty="0"/>
              <a:t>Overskrift</a:t>
            </a:r>
          </a:p>
        </p:txBody>
      </p:sp>
    </p:spTree>
    <p:extLst>
      <p:ext uri="{BB962C8B-B14F-4D97-AF65-F5344CB8AC3E}">
        <p14:creationId xmlns:p14="http://schemas.microsoft.com/office/powerpoint/2010/main" val="178258496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2026800" y="1980000"/>
            <a:ext cx="21005800" cy="1782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rmAutofit/>
          </a:bodyPr>
          <a:lstStyle/>
          <a:p>
            <a:r>
              <a:rPr lang="da-DK" noProof="0" dirty="0" err="1"/>
              <a:t>Titeltext</a:t>
            </a:r>
            <a:endParaRPr lang="da-DK" noProof="0" dirty="0"/>
          </a:p>
        </p:txBody>
      </p:sp>
      <p:sp>
        <p:nvSpPr>
          <p:cNvPr id="5" name="Shape 5"/>
          <p:cNvSpPr>
            <a:spLocks noGrp="1"/>
          </p:cNvSpPr>
          <p:nvPr>
            <p:ph type="body" idx="1"/>
          </p:nvPr>
        </p:nvSpPr>
        <p:spPr>
          <a:xfrm>
            <a:off x="2026800" y="4392000"/>
            <a:ext cx="21005800" cy="734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Autofit/>
          </a:bodyPr>
          <a:lstStyle/>
          <a:p>
            <a:r>
              <a:rPr lang="da-DK" noProof="0" dirty="0" err="1"/>
              <a:t>Textebene</a:t>
            </a:r>
            <a:r>
              <a:rPr lang="da-DK" noProof="0" dirty="0"/>
              <a:t> 1</a:t>
            </a:r>
          </a:p>
          <a:p>
            <a:pPr lvl="1"/>
            <a:r>
              <a:rPr lang="da-DK" noProof="0" dirty="0" err="1"/>
              <a:t>Textebene</a:t>
            </a:r>
            <a:r>
              <a:rPr lang="da-DK" noProof="0" dirty="0"/>
              <a:t> 2</a:t>
            </a:r>
          </a:p>
          <a:p>
            <a:pPr lvl="2"/>
            <a:r>
              <a:rPr lang="da-DK" noProof="0" dirty="0" err="1"/>
              <a:t>Textebene</a:t>
            </a:r>
            <a:r>
              <a:rPr lang="da-DK" noProof="0" dirty="0"/>
              <a:t> 3</a:t>
            </a:r>
          </a:p>
          <a:p>
            <a:pPr lvl="3"/>
            <a:r>
              <a:rPr lang="da-DK" noProof="0" dirty="0" err="1"/>
              <a:t>Textebene</a:t>
            </a:r>
            <a:r>
              <a:rPr lang="da-DK" noProof="0" dirty="0"/>
              <a:t> 4</a:t>
            </a:r>
          </a:p>
          <a:p>
            <a:pPr lvl="4"/>
            <a:r>
              <a:rPr lang="da-DK" noProof="0" dirty="0" err="1"/>
              <a:t>Textebene</a:t>
            </a:r>
            <a:r>
              <a:rPr lang="da-DK" noProof="0" dirty="0"/>
              <a:t> 5</a:t>
            </a:r>
          </a:p>
        </p:txBody>
      </p:sp>
      <p:pic>
        <p:nvPicPr>
          <p:cNvPr id="7" name="Grafik 6">
            <a:extLst>
              <a:ext uri="{FF2B5EF4-FFF2-40B4-BE49-F238E27FC236}">
                <a16:creationId xmlns:a16="http://schemas.microsoft.com/office/drawing/2014/main" id="{D7101266-EA59-4E43-AF57-D193C56B77C7}"/>
              </a:ext>
            </a:extLst>
          </p:cNvPr>
          <p:cNvPicPr>
            <a:picLocks noChangeAspect="1"/>
          </p:cNvPicPr>
          <p:nvPr/>
        </p:nvPicPr>
        <p:blipFill>
          <a:blip r:embed="rId36" cstate="screen">
            <a:extLst>
              <a:ext uri="{28A0092B-C50C-407E-A947-70E740481C1C}">
                <a14:useLocalDpi xmlns:a14="http://schemas.microsoft.com/office/drawing/2010/main" val="0"/>
              </a:ext>
              <a:ext uri="{96DAC541-7B7A-43D3-8B79-37D633B846F1}">
                <asvg:svgBlip xmlns="" xmlns:asvg="http://schemas.microsoft.com/office/drawing/2016/SVG/main" r:embed="rId38"/>
              </a:ext>
            </a:extLst>
          </a:blip>
          <a:stretch>
            <a:fillRect/>
          </a:stretch>
        </p:blipFill>
        <p:spPr>
          <a:xfrm>
            <a:off x="21388637" y="11872072"/>
            <a:ext cx="2157163" cy="1478056"/>
          </a:xfrm>
          <a:prstGeom prst="rect">
            <a:avLst/>
          </a:prstGeom>
        </p:spPr>
      </p:pic>
      <p:pic>
        <p:nvPicPr>
          <p:cNvPr id="6" name="Grafik 5">
            <a:extLst>
              <a:ext uri="{FF2B5EF4-FFF2-40B4-BE49-F238E27FC236}">
                <a16:creationId xmlns:a16="http://schemas.microsoft.com/office/drawing/2014/main" id="{F5AB6D1B-E6F1-442C-8826-04F27B62A265}"/>
              </a:ext>
            </a:extLst>
          </p:cNvPr>
          <p:cNvPicPr>
            <a:picLocks noChangeAspect="1"/>
          </p:cNvPicPr>
          <p:nvPr userDrawn="1"/>
        </p:nvPicPr>
        <p:blipFill>
          <a:blip r:embed="rId36" cstate="screen">
            <a:extLst>
              <a:ext uri="{28A0092B-C50C-407E-A947-70E740481C1C}">
                <a14:useLocalDpi xmlns:a14="http://schemas.microsoft.com/office/drawing/2010/main" val="0"/>
              </a:ext>
              <a:ext uri="{96DAC541-7B7A-43D3-8B79-37D633B846F1}">
                <asvg:svgBlip xmlns="" xmlns:asvg="http://schemas.microsoft.com/office/drawing/2016/SVG/main" r:embed="rId38"/>
              </a:ext>
            </a:extLst>
          </a:blip>
          <a:stretch>
            <a:fillRect/>
          </a:stretch>
        </p:blipFill>
        <p:spPr>
          <a:xfrm>
            <a:off x="21388637" y="11872072"/>
            <a:ext cx="2157163" cy="1478056"/>
          </a:xfrm>
          <a:prstGeom prst="rect">
            <a:avLst/>
          </a:prstGeom>
        </p:spPr>
      </p:pic>
    </p:spTree>
    <p:extLst>
      <p:ext uri="{BB962C8B-B14F-4D97-AF65-F5344CB8AC3E}">
        <p14:creationId xmlns:p14="http://schemas.microsoft.com/office/powerpoint/2010/main" val="4059699470"/>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Lst>
  <p:transition spd="med"/>
  <p:hf hdr="0" ftr="0" dt="0"/>
  <p:txStyles>
    <p:titleStyle>
      <a:lvl1pPr marL="0" marR="0" indent="0" algn="l" defTabSz="825500" rtl="0" eaLnBrk="1" latinLnBrk="0" hangingPunct="1">
        <a:lnSpc>
          <a:spcPct val="90000"/>
        </a:lnSpc>
        <a:spcBef>
          <a:spcPts val="0"/>
        </a:spcBef>
        <a:spcAft>
          <a:spcPts val="0"/>
        </a:spcAft>
        <a:buClrTx/>
        <a:buSzTx/>
        <a:buFontTx/>
        <a:buNone/>
        <a:tabLst/>
        <a:defRPr sz="7200" b="1" i="0" u="none" strike="noStrike" cap="none" spc="0" baseline="0">
          <a:ln>
            <a:noFill/>
          </a:ln>
          <a:solidFill>
            <a:schemeClr val="tx1"/>
          </a:solidFill>
          <a:uFillTx/>
          <a:latin typeface="+mj-lt"/>
          <a:ea typeface="Inter" panose="020B0502030000000004" pitchFamily="34" charset="0"/>
          <a:cs typeface="+mj-cs"/>
          <a:sym typeface="Inter"/>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Inter"/>
        </a:defRPr>
      </a:lvl9pPr>
    </p:titleStyle>
    <p:bodyStyle>
      <a:lvl1pPr marL="366346" marR="0" indent="-366346" algn="l" defTabSz="825500" eaLnBrk="1" latinLnBrk="0" hangingPunct="1">
        <a:lnSpc>
          <a:spcPct val="100000"/>
        </a:lnSpc>
        <a:spcBef>
          <a:spcPts val="2000"/>
        </a:spcBef>
        <a:spcAft>
          <a:spcPts val="0"/>
        </a:spcAft>
        <a:buClrTx/>
        <a:buSzPct val="75000"/>
        <a:buFontTx/>
        <a:buChar char="•"/>
        <a:tabLst/>
        <a:defRPr sz="3600" b="0" i="0" u="none" strike="noStrike" cap="none" spc="0" baseline="0">
          <a:ln>
            <a:noFill/>
          </a:ln>
          <a:solidFill>
            <a:schemeClr val="tx1"/>
          </a:solidFill>
          <a:uFillTx/>
          <a:latin typeface="+mn-lt"/>
          <a:ea typeface="Inter" panose="020B0502030000000004" pitchFamily="34" charset="0"/>
          <a:cs typeface="Inter" panose="020B0502030000000004" pitchFamily="34" charset="0"/>
          <a:sym typeface="Inter Light"/>
        </a:defRPr>
      </a:lvl1pPr>
      <a:lvl2pPr marL="801688" marR="0" indent="-449263" algn="l" defTabSz="82550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chemeClr val="tx1"/>
          </a:solidFill>
          <a:uFillTx/>
          <a:latin typeface="+mn-lt"/>
          <a:ea typeface="Inter" panose="020B0502030000000004" pitchFamily="34" charset="0"/>
          <a:cs typeface="Inter" panose="020B0502030000000004" pitchFamily="34" charset="0"/>
          <a:sym typeface="Inter Light"/>
        </a:defRPr>
      </a:lvl2pPr>
      <a:lvl3pPr marL="1074738" marR="0" indent="-352425" algn="l" defTabSz="825500" eaLnBrk="1" latinLnBrk="0" hangingPunct="1">
        <a:lnSpc>
          <a:spcPct val="100000"/>
        </a:lnSpc>
        <a:spcBef>
          <a:spcPts val="2000"/>
        </a:spcBef>
        <a:spcAft>
          <a:spcPts val="0"/>
        </a:spcAft>
        <a:buClrTx/>
        <a:buSzPct val="75000"/>
        <a:buFontTx/>
        <a:buChar char="•"/>
        <a:tabLst/>
        <a:defRPr sz="2800" b="0" i="0" u="none" strike="noStrike" cap="none" spc="0" baseline="0">
          <a:ln>
            <a:noFill/>
          </a:ln>
          <a:solidFill>
            <a:schemeClr val="tx1"/>
          </a:solidFill>
          <a:uFillTx/>
          <a:latin typeface="+mn-lt"/>
          <a:ea typeface="Inter" panose="020B0502030000000004" pitchFamily="34" charset="0"/>
          <a:cs typeface="Inter" panose="020B0502030000000004" pitchFamily="34" charset="0"/>
          <a:sym typeface="Inter Light"/>
        </a:defRPr>
      </a:lvl3pPr>
      <a:lvl4pPr marL="1427163" marR="0" indent="-352425" algn="l" defTabSz="825500" eaLnBrk="1" latinLnBrk="0" hangingPunct="1">
        <a:lnSpc>
          <a:spcPct val="100000"/>
        </a:lnSpc>
        <a:spcBef>
          <a:spcPts val="2000"/>
        </a:spcBef>
        <a:spcAft>
          <a:spcPts val="0"/>
        </a:spcAft>
        <a:buClrTx/>
        <a:buSzPct val="75000"/>
        <a:buFontTx/>
        <a:buChar char="•"/>
        <a:tabLst/>
        <a:defRPr sz="2400" b="0" i="0" u="none" strike="noStrike" cap="none" spc="0" baseline="0">
          <a:ln>
            <a:noFill/>
          </a:ln>
          <a:solidFill>
            <a:schemeClr val="tx1"/>
          </a:solidFill>
          <a:uFillTx/>
          <a:latin typeface="+mn-lt"/>
          <a:ea typeface="Inter" panose="020B0502030000000004" pitchFamily="34" charset="0"/>
          <a:cs typeface="Inter" panose="020B0502030000000004" pitchFamily="34" charset="0"/>
          <a:sym typeface="Inter Light"/>
        </a:defRPr>
      </a:lvl4pPr>
      <a:lvl5pPr marL="1797050" marR="0" indent="-369888" algn="l" defTabSz="825500" eaLnBrk="1" latinLnBrk="0" hangingPunct="1">
        <a:lnSpc>
          <a:spcPct val="100000"/>
        </a:lnSpc>
        <a:spcBef>
          <a:spcPts val="2000"/>
        </a:spcBef>
        <a:spcAft>
          <a:spcPts val="0"/>
        </a:spcAft>
        <a:buClrTx/>
        <a:buSzPct val="75000"/>
        <a:buFontTx/>
        <a:buChar char="•"/>
        <a:tabLst/>
        <a:defRPr sz="2000" b="0" i="0" u="none" strike="noStrike" cap="none" spc="0" baseline="0">
          <a:ln>
            <a:noFill/>
          </a:ln>
          <a:solidFill>
            <a:schemeClr val="tx1"/>
          </a:solidFill>
          <a:uFillTx/>
          <a:latin typeface="+mn-lt"/>
          <a:ea typeface="Inter" panose="020B0502030000000004" pitchFamily="34" charset="0"/>
          <a:cs typeface="Inter" panose="020B0502030000000004" pitchFamily="34" charset="0"/>
          <a:sym typeface="Inter Light"/>
        </a:defRPr>
      </a:lvl5pPr>
      <a:lvl6pPr marL="1416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Inter Light"/>
          <a:ea typeface="Inter Light"/>
          <a:cs typeface="Inter Light"/>
          <a:sym typeface="Inter Light"/>
        </a:defRPr>
      </a:lvl6pPr>
      <a:lvl7pPr marL="1480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Inter Light"/>
          <a:ea typeface="Inter Light"/>
          <a:cs typeface="Inter Light"/>
          <a:sym typeface="Inter Light"/>
        </a:defRPr>
      </a:lvl7pPr>
      <a:lvl8pPr marL="1543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Inter Light"/>
          <a:ea typeface="Inter Light"/>
          <a:cs typeface="Inter Light"/>
          <a:sym typeface="Inter Light"/>
        </a:defRPr>
      </a:lvl8pPr>
      <a:lvl9pPr marL="1607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Inter Light"/>
          <a:ea typeface="Inter Light"/>
          <a:cs typeface="Inter Light"/>
          <a:sym typeface="Inter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n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9" Type="http://schemas.openxmlformats.org/officeDocument/2006/relationships/image" Target="../media/image131.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40"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 Id="rId43" Type="http://schemas.openxmlformats.org/officeDocument/2006/relationships/image" Target="../media/image93.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t="15393" b="15393"/>
          <a:stretch>
            <a:fillRect/>
          </a:stretch>
        </p:blipFill>
        <p:spPr/>
      </p:pic>
      <p:sp>
        <p:nvSpPr>
          <p:cNvPr id="3" name="Pladsholder til tekst 2">
            <a:extLst>
              <a:ext uri="{FF2B5EF4-FFF2-40B4-BE49-F238E27FC236}">
                <a16:creationId xmlns:a16="http://schemas.microsoft.com/office/drawing/2014/main" id="{C86EC63C-8121-404E-9F9B-58D054404495}"/>
              </a:ext>
            </a:extLst>
          </p:cNvPr>
          <p:cNvSpPr>
            <a:spLocks noGrp="1"/>
          </p:cNvSpPr>
          <p:nvPr>
            <p:ph type="body" sz="quarter" idx="15"/>
          </p:nvPr>
        </p:nvSpPr>
        <p:spPr>
          <a:xfrm>
            <a:off x="715617" y="3438273"/>
            <a:ext cx="10217426" cy="4334794"/>
          </a:xfrm>
        </p:spPr>
        <p:txBody>
          <a:bodyPr/>
          <a:lstStyle/>
          <a:p>
            <a:r>
              <a:rPr lang="da-DK" dirty="0" smtClean="0"/>
              <a:t>Børn og unge med funktionsnedsættelser</a:t>
            </a:r>
          </a:p>
          <a:p>
            <a:endParaRPr lang="da-DK" dirty="0" smtClean="0"/>
          </a:p>
          <a:p>
            <a:endParaRPr lang="da-DK" dirty="0"/>
          </a:p>
        </p:txBody>
      </p:sp>
      <p:sp>
        <p:nvSpPr>
          <p:cNvPr id="10" name="Pladsholder til tekst 9"/>
          <p:cNvSpPr>
            <a:spLocks noGrp="1"/>
          </p:cNvSpPr>
          <p:nvPr>
            <p:ph type="body" sz="quarter" idx="10"/>
          </p:nvPr>
        </p:nvSpPr>
        <p:spPr/>
        <p:txBody>
          <a:bodyPr/>
          <a:lstStyle/>
          <a:p>
            <a:r>
              <a:rPr lang="da-DK" dirty="0" smtClean="0"/>
              <a:t>Pernille Skovbo Rasmussen</a:t>
            </a:r>
            <a:endParaRPr lang="da-DK" dirty="0"/>
          </a:p>
        </p:txBody>
      </p:sp>
    </p:spTree>
    <p:extLst>
      <p:ext uri="{BB962C8B-B14F-4D97-AF65-F5344CB8AC3E}">
        <p14:creationId xmlns:p14="http://schemas.microsoft.com/office/powerpoint/2010/main" val="180037079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 på vej fra VIVE om..</a:t>
            </a:r>
            <a:endParaRPr lang="da-DK" dirty="0"/>
          </a:p>
        </p:txBody>
      </p:sp>
      <p:sp>
        <p:nvSpPr>
          <p:cNvPr id="3" name="Pladsholder til tekst 2"/>
          <p:cNvSpPr>
            <a:spLocks noGrp="1"/>
          </p:cNvSpPr>
          <p:nvPr>
            <p:ph type="body" sz="quarter" idx="10"/>
          </p:nvPr>
        </p:nvSpPr>
        <p:spPr/>
        <p:txBody>
          <a:bodyPr/>
          <a:lstStyle/>
          <a:p>
            <a:r>
              <a:rPr lang="da-DK" dirty="0" err="1" smtClean="0"/>
              <a:t>Vidensindsamling</a:t>
            </a:r>
            <a:r>
              <a:rPr lang="da-DK" dirty="0" smtClean="0"/>
              <a:t> </a:t>
            </a:r>
            <a:r>
              <a:rPr lang="da-DK" dirty="0" smtClean="0"/>
              <a:t>om metoder til at inddrage børn og unge med autisme og ADHD i egen sagsbehandling (i regi af </a:t>
            </a:r>
            <a:r>
              <a:rPr lang="da-DK" dirty="0" err="1" smtClean="0"/>
              <a:t>Videnscenter</a:t>
            </a:r>
            <a:r>
              <a:rPr lang="da-DK" dirty="0" smtClean="0"/>
              <a:t> om børneinddragelse )</a:t>
            </a:r>
          </a:p>
          <a:p>
            <a:r>
              <a:rPr lang="da-DK" dirty="0" smtClean="0"/>
              <a:t>Øvrige </a:t>
            </a:r>
            <a:r>
              <a:rPr lang="da-DK" dirty="0" err="1" smtClean="0"/>
              <a:t>vidensindsamlinger</a:t>
            </a:r>
            <a:r>
              <a:rPr lang="da-DK" dirty="0" smtClean="0"/>
              <a:t> i regi af </a:t>
            </a:r>
            <a:r>
              <a:rPr lang="da-DK" dirty="0" err="1" smtClean="0"/>
              <a:t>Videnscenter</a:t>
            </a:r>
            <a:r>
              <a:rPr lang="da-DK" dirty="0" smtClean="0"/>
              <a:t> om børneinddragelse og udsatte børns liv</a:t>
            </a:r>
          </a:p>
          <a:p>
            <a:r>
              <a:rPr lang="da-DK" dirty="0" smtClean="0"/>
              <a:t>Udviklingsprojekt omhandlende en </a:t>
            </a:r>
            <a:r>
              <a:rPr lang="da-DK" dirty="0" err="1" smtClean="0"/>
              <a:t>mestringsindsats</a:t>
            </a:r>
            <a:r>
              <a:rPr lang="da-DK" dirty="0" smtClean="0"/>
              <a:t> til børn/unge med autisme og ADHD</a:t>
            </a:r>
          </a:p>
          <a:p>
            <a:r>
              <a:rPr lang="da-DK" dirty="0" smtClean="0"/>
              <a:t>Undersøgelse af betydningen af unges mentale og fysiske sundhedstilstand ved udskolingsalderen, </a:t>
            </a:r>
            <a:r>
              <a:rPr lang="da-DK" dirty="0" err="1" smtClean="0"/>
              <a:t>ift</a:t>
            </a:r>
            <a:r>
              <a:rPr lang="da-DK" dirty="0" smtClean="0"/>
              <a:t> at gennemføre en ungdomsuddannelse</a:t>
            </a:r>
          </a:p>
          <a:p>
            <a:r>
              <a:rPr lang="da-DK" dirty="0" smtClean="0"/>
              <a:t>Evaluering af nationalt initiativ til at hjælpe udsatte børn med trivsel, læring og faglige efterslæb efter </a:t>
            </a:r>
            <a:r>
              <a:rPr lang="da-DK" dirty="0" smtClean="0"/>
              <a:t>covid-19</a:t>
            </a:r>
          </a:p>
          <a:p>
            <a:r>
              <a:rPr lang="da-DK" dirty="0"/>
              <a:t>Undersøgelse af digital kommunikation mellem sagsbehandlere og anbragte børn og unge</a:t>
            </a:r>
          </a:p>
          <a:p>
            <a:r>
              <a:rPr lang="da-DK" dirty="0"/>
              <a:t>Undersøgelse af kommunernes vurderinger i </a:t>
            </a:r>
            <a:r>
              <a:rPr lang="da-DK" dirty="0" smtClean="0"/>
              <a:t>børnesager</a:t>
            </a:r>
            <a:endParaRPr lang="da-DK" dirty="0" smtClean="0"/>
          </a:p>
          <a:p>
            <a:endParaRPr lang="da-DK" dirty="0" smtClean="0"/>
          </a:p>
          <a:p>
            <a:endParaRPr lang="da-DK" dirty="0"/>
          </a:p>
        </p:txBody>
      </p:sp>
    </p:spTree>
    <p:extLst>
      <p:ext uri="{BB962C8B-B14F-4D97-AF65-F5344CB8AC3E}">
        <p14:creationId xmlns:p14="http://schemas.microsoft.com/office/powerpoint/2010/main" val="10209714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D4CA253F-E4FF-4062-974F-E6A67E518DAF}"/>
              </a:ext>
            </a:extLst>
          </p:cNvPr>
          <p:cNvSpPr>
            <a:spLocks noGrp="1"/>
          </p:cNvSpPr>
          <p:nvPr>
            <p:ph type="body" sz="quarter" idx="15"/>
          </p:nvPr>
        </p:nvSpPr>
        <p:spPr>
          <a:xfrm>
            <a:off x="1781174" y="0"/>
            <a:ext cx="14161191" cy="7615989"/>
          </a:xfrm>
        </p:spPr>
        <p:txBody>
          <a:bodyPr/>
          <a:lstStyle/>
          <a:p>
            <a:r>
              <a:rPr lang="da-DK" dirty="0" smtClean="0"/>
              <a:t>Tak for jeres opmærksomhed </a:t>
            </a:r>
            <a:r>
              <a:rPr lang="da-DK" dirty="0" smtClean="0"/>
              <a:t>!</a:t>
            </a:r>
            <a:endParaRPr lang="da-DK" dirty="0"/>
          </a:p>
        </p:txBody>
      </p:sp>
      <p:pic>
        <p:nvPicPr>
          <p:cNvPr id="14" name="Pladsholder til billede 13"/>
          <p:cNvPicPr>
            <a:picLocks noGrp="1" noChangeAspect="1"/>
          </p:cNvPicPr>
          <p:nvPr>
            <p:ph type="pic" sz="half" idx="13"/>
          </p:nvPr>
        </p:nvPicPr>
        <p:blipFill rotWithShape="1">
          <a:blip r:embed="rId2" cstate="screen">
            <a:extLst>
              <a:ext uri="{28A0092B-C50C-407E-A947-70E740481C1C}">
                <a14:useLocalDpi xmlns:a14="http://schemas.microsoft.com/office/drawing/2010/main" val="0"/>
              </a:ext>
            </a:extLst>
          </a:blip>
          <a:srcRect l="342" t="69494" r="-342" b="2410"/>
          <a:stretch/>
        </p:blipFill>
        <p:spPr/>
      </p:pic>
    </p:spTree>
    <p:extLst>
      <p:ext uri="{BB962C8B-B14F-4D97-AF65-F5344CB8AC3E}">
        <p14:creationId xmlns:p14="http://schemas.microsoft.com/office/powerpoint/2010/main" val="234917199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p:cNvGrpSpPr/>
          <p:nvPr/>
        </p:nvGrpSpPr>
        <p:grpSpPr>
          <a:xfrm>
            <a:off x="3057773" y="990346"/>
            <a:ext cx="17854721" cy="11204993"/>
            <a:chOff x="6497681" y="3923743"/>
            <a:chExt cx="11902157" cy="8687352"/>
          </a:xfrm>
        </p:grpSpPr>
        <p:sp>
          <p:nvSpPr>
            <p:cNvPr id="27" name="Afrundet rektangel 26"/>
            <p:cNvSpPr/>
            <p:nvPr/>
          </p:nvSpPr>
          <p:spPr>
            <a:xfrm>
              <a:off x="6497681" y="4272437"/>
              <a:ext cx="4898487" cy="7934132"/>
            </a:xfrm>
            <a:prstGeom prst="roundRect">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Kombinationstegning 27"/>
            <p:cNvSpPr/>
            <p:nvPr/>
          </p:nvSpPr>
          <p:spPr>
            <a:xfrm>
              <a:off x="7224759" y="5137091"/>
              <a:ext cx="4050556" cy="3893139"/>
            </a:xfrm>
            <a:custGeom>
              <a:avLst/>
              <a:gdLst>
                <a:gd name="connsiteX0" fmla="*/ 0 w 4675130"/>
                <a:gd name="connsiteY0" fmla="*/ 0 h 4646630"/>
                <a:gd name="connsiteX1" fmla="*/ 4675130 w 4675130"/>
                <a:gd name="connsiteY1" fmla="*/ 0 h 4646630"/>
                <a:gd name="connsiteX2" fmla="*/ 4675130 w 4675130"/>
                <a:gd name="connsiteY2" fmla="*/ 4646630 h 4646630"/>
                <a:gd name="connsiteX3" fmla="*/ 0 w 4675130"/>
                <a:gd name="connsiteY3" fmla="*/ 4646630 h 4646630"/>
                <a:gd name="connsiteX4" fmla="*/ 0 w 4675130"/>
                <a:gd name="connsiteY4" fmla="*/ 0 h 464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130" h="4646630">
                  <a:moveTo>
                    <a:pt x="0" y="0"/>
                  </a:moveTo>
                  <a:lnTo>
                    <a:pt x="4675130" y="0"/>
                  </a:lnTo>
                  <a:lnTo>
                    <a:pt x="4675130" y="4646630"/>
                  </a:lnTo>
                  <a:lnTo>
                    <a:pt x="0" y="4646630"/>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b" anchorCtr="0">
              <a:noAutofit/>
            </a:bodyPr>
            <a:lstStyle/>
            <a:p>
              <a:pPr lvl="0" algn="l" defTabSz="2266950">
                <a:lnSpc>
                  <a:spcPct val="90000"/>
                </a:lnSpc>
                <a:spcBef>
                  <a:spcPct val="0"/>
                </a:spcBef>
                <a:spcAft>
                  <a:spcPct val="35000"/>
                </a:spcAft>
              </a:pPr>
              <a:r>
                <a:rPr lang="da-DK" sz="4800" kern="1200" dirty="0" smtClean="0"/>
                <a:t>Kompleksitet på børne- og unge-område</a:t>
              </a:r>
              <a:endParaRPr lang="da-DK" sz="4800" kern="1200" dirty="0"/>
            </a:p>
          </p:txBody>
        </p:sp>
        <p:sp>
          <p:nvSpPr>
            <p:cNvPr id="29" name="Ellipse 28"/>
            <p:cNvSpPr/>
            <p:nvPr/>
          </p:nvSpPr>
          <p:spPr>
            <a:xfrm>
              <a:off x="11345095" y="3923743"/>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0" name="Kombinationstegning 29"/>
            <p:cNvSpPr/>
            <p:nvPr/>
          </p:nvSpPr>
          <p:spPr>
            <a:xfrm>
              <a:off x="12578449" y="3923743"/>
              <a:ext cx="5821389" cy="1410563"/>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defTabSz="1778000">
                <a:lnSpc>
                  <a:spcPct val="90000"/>
                </a:lnSpc>
                <a:spcBef>
                  <a:spcPct val="0"/>
                </a:spcBef>
                <a:spcAft>
                  <a:spcPct val="35000"/>
                </a:spcAft>
              </a:pPr>
              <a:r>
                <a:rPr lang="da-DK" sz="3600" kern="1200" dirty="0" smtClean="0"/>
                <a:t> Særligt </a:t>
              </a:r>
              <a:r>
                <a:rPr lang="da-DK" sz="3600" kern="1200" dirty="0" smtClean="0"/>
                <a:t>udfordrende</a:t>
              </a:r>
              <a:r>
                <a:rPr lang="da-DK" sz="3600" kern="1200" dirty="0" smtClean="0"/>
                <a:t> </a:t>
              </a:r>
              <a:r>
                <a:rPr lang="da-DK" sz="3600" kern="1200" dirty="0"/>
                <a:t>at inddrage </a:t>
              </a:r>
              <a:r>
                <a:rPr lang="da-DK" sz="3600" kern="1200" dirty="0" smtClean="0"/>
                <a:t>børn</a:t>
              </a:r>
              <a:endParaRPr lang="da-DK" sz="3600" kern="1200" dirty="0"/>
            </a:p>
          </p:txBody>
        </p:sp>
        <p:sp>
          <p:nvSpPr>
            <p:cNvPr id="31" name="Ellipse 30"/>
            <p:cNvSpPr/>
            <p:nvPr/>
          </p:nvSpPr>
          <p:spPr>
            <a:xfrm>
              <a:off x="11345095" y="5379100"/>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2" name="Kombinationstegning 31"/>
            <p:cNvSpPr/>
            <p:nvPr/>
          </p:nvSpPr>
          <p:spPr>
            <a:xfrm>
              <a:off x="12578448" y="5379100"/>
              <a:ext cx="5821389" cy="1410565"/>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defTabSz="1778000">
                <a:lnSpc>
                  <a:spcPct val="90000"/>
                </a:lnSpc>
                <a:spcBef>
                  <a:spcPct val="0"/>
                </a:spcBef>
                <a:spcAft>
                  <a:spcPct val="35000"/>
                </a:spcAft>
              </a:pPr>
              <a:r>
                <a:rPr lang="da-DK" sz="3600" kern="1200" dirty="0" smtClean="0"/>
                <a:t> Mange </a:t>
              </a:r>
              <a:r>
                <a:rPr lang="da-DK" sz="3600" kern="1200" dirty="0"/>
                <a:t>skiftende samarbejdsparter </a:t>
              </a:r>
            </a:p>
          </p:txBody>
        </p:sp>
        <p:sp>
          <p:nvSpPr>
            <p:cNvPr id="33" name="Ellipse 32"/>
            <p:cNvSpPr/>
            <p:nvPr/>
          </p:nvSpPr>
          <p:spPr>
            <a:xfrm>
              <a:off x="11345095" y="6834457"/>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4" name="Kombinationstegning 33"/>
            <p:cNvSpPr/>
            <p:nvPr/>
          </p:nvSpPr>
          <p:spPr>
            <a:xfrm>
              <a:off x="12578449" y="6834457"/>
              <a:ext cx="5821389" cy="1410565"/>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defTabSz="1778000">
                <a:lnSpc>
                  <a:spcPct val="90000"/>
                </a:lnSpc>
                <a:spcBef>
                  <a:spcPct val="0"/>
                </a:spcBef>
                <a:spcAft>
                  <a:spcPct val="35000"/>
                </a:spcAft>
              </a:pPr>
              <a:r>
                <a:rPr lang="da-DK" sz="3600" kern="1200" dirty="0" smtClean="0"/>
                <a:t> Skiftende </a:t>
              </a:r>
              <a:r>
                <a:rPr lang="da-DK" sz="3600" kern="1200" dirty="0"/>
                <a:t>behov og </a:t>
              </a:r>
              <a:r>
                <a:rPr lang="da-DK" sz="3600" kern="1200" dirty="0" smtClean="0"/>
                <a:t>overgange</a:t>
              </a:r>
              <a:endParaRPr lang="da-DK" sz="3600" kern="1200" dirty="0"/>
            </a:p>
          </p:txBody>
        </p:sp>
        <p:sp>
          <p:nvSpPr>
            <p:cNvPr id="35" name="Ellipse 34"/>
            <p:cNvSpPr/>
            <p:nvPr/>
          </p:nvSpPr>
          <p:spPr>
            <a:xfrm>
              <a:off x="11345095" y="8289815"/>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6" name="Kombinationstegning 35"/>
            <p:cNvSpPr/>
            <p:nvPr/>
          </p:nvSpPr>
          <p:spPr>
            <a:xfrm>
              <a:off x="12578449" y="8289815"/>
              <a:ext cx="5821389" cy="1410565"/>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defTabSz="1778000">
                <a:lnSpc>
                  <a:spcPct val="90000"/>
                </a:lnSpc>
                <a:spcBef>
                  <a:spcPct val="0"/>
                </a:spcBef>
                <a:spcAft>
                  <a:spcPct val="35000"/>
                </a:spcAft>
              </a:pPr>
              <a:r>
                <a:rPr lang="da-DK" sz="3600" kern="1200" dirty="0" smtClean="0"/>
                <a:t> Progressiv </a:t>
              </a:r>
              <a:r>
                <a:rPr lang="da-DK" sz="3600" kern="1200" dirty="0"/>
                <a:t>eller stabil </a:t>
              </a:r>
              <a:r>
                <a:rPr lang="da-DK" sz="3600" kern="1200" dirty="0" smtClean="0"/>
                <a:t>udfordring</a:t>
              </a:r>
              <a:endParaRPr lang="da-DK" sz="3600" kern="1200" dirty="0"/>
            </a:p>
          </p:txBody>
        </p:sp>
        <p:sp>
          <p:nvSpPr>
            <p:cNvPr id="37" name="Ellipse 36"/>
            <p:cNvSpPr/>
            <p:nvPr/>
          </p:nvSpPr>
          <p:spPr>
            <a:xfrm>
              <a:off x="11345095" y="9745172"/>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8" name="Kombinationstegning 37"/>
            <p:cNvSpPr/>
            <p:nvPr/>
          </p:nvSpPr>
          <p:spPr>
            <a:xfrm>
              <a:off x="12578449" y="9745172"/>
              <a:ext cx="5821389" cy="1410565"/>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lvl="0" algn="l" defTabSz="1778000">
                <a:lnSpc>
                  <a:spcPct val="90000"/>
                </a:lnSpc>
                <a:spcBef>
                  <a:spcPct val="0"/>
                </a:spcBef>
                <a:spcAft>
                  <a:spcPct val="35000"/>
                </a:spcAft>
              </a:pPr>
              <a:r>
                <a:rPr lang="da-DK" sz="3600" kern="1200" dirty="0" smtClean="0"/>
                <a:t>Vilkår, ressourcer og rammebetingelser</a:t>
              </a:r>
              <a:endParaRPr lang="da-DK" sz="3600" kern="1200" dirty="0"/>
            </a:p>
          </p:txBody>
        </p:sp>
        <p:sp>
          <p:nvSpPr>
            <p:cNvPr id="39" name="Ellipse 38"/>
            <p:cNvSpPr/>
            <p:nvPr/>
          </p:nvSpPr>
          <p:spPr>
            <a:xfrm>
              <a:off x="11345095" y="11200530"/>
              <a:ext cx="1233353" cy="1233353"/>
            </a:xfrm>
            <a:prstGeom prst="ellipse">
              <a:avLst/>
            </a:prstGeom>
            <a:solidFill>
              <a:schemeClr val="accent2">
                <a:lumMod val="60000"/>
                <a:lumOff val="40000"/>
              </a:schemeClr>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40" name="Kombinationstegning 39"/>
            <p:cNvSpPr/>
            <p:nvPr/>
          </p:nvSpPr>
          <p:spPr>
            <a:xfrm>
              <a:off x="12578449" y="11200530"/>
              <a:ext cx="5821389" cy="1410565"/>
            </a:xfrm>
            <a:custGeom>
              <a:avLst/>
              <a:gdLst>
                <a:gd name="connsiteX0" fmla="*/ 0 w 5179625"/>
                <a:gd name="connsiteY0" fmla="*/ 0 h 1233353"/>
                <a:gd name="connsiteX1" fmla="*/ 5179625 w 5179625"/>
                <a:gd name="connsiteY1" fmla="*/ 0 h 1233353"/>
                <a:gd name="connsiteX2" fmla="*/ 5179625 w 5179625"/>
                <a:gd name="connsiteY2" fmla="*/ 1233353 h 1233353"/>
                <a:gd name="connsiteX3" fmla="*/ 0 w 5179625"/>
                <a:gd name="connsiteY3" fmla="*/ 1233353 h 1233353"/>
                <a:gd name="connsiteX4" fmla="*/ 0 w 5179625"/>
                <a:gd name="connsiteY4" fmla="*/ 0 h 123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5" h="1233353">
                  <a:moveTo>
                    <a:pt x="0" y="0"/>
                  </a:moveTo>
                  <a:lnTo>
                    <a:pt x="5179625" y="0"/>
                  </a:lnTo>
                  <a:lnTo>
                    <a:pt x="5179625" y="1233353"/>
                  </a:lnTo>
                  <a:lnTo>
                    <a:pt x="0" y="1233353"/>
                  </a:lnTo>
                  <a:lnTo>
                    <a:pt x="0" y="0"/>
                  </a:lnTo>
                  <a:close/>
                </a:path>
              </a:pathLst>
            </a:custGeom>
            <a:solidFill>
              <a:schemeClr val="accent2">
                <a:lumMod val="60000"/>
                <a:lumOff val="40000"/>
              </a:schemeClr>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50800" rIns="101600" bIns="50800" numCol="1" spcCol="1270" anchor="ctr" anchorCtr="0">
              <a:noAutofit/>
            </a:bodyPr>
            <a:lstStyle/>
            <a:p>
              <a:pPr defTabSz="1778000">
                <a:lnSpc>
                  <a:spcPct val="90000"/>
                </a:lnSpc>
                <a:spcBef>
                  <a:spcPct val="0"/>
                </a:spcBef>
                <a:spcAft>
                  <a:spcPct val="35000"/>
                </a:spcAft>
              </a:pPr>
              <a:r>
                <a:rPr lang="da-DK" sz="3600" kern="1200" dirty="0" smtClean="0"/>
                <a:t> Medfødt </a:t>
              </a:r>
              <a:r>
                <a:rPr lang="da-DK" sz="3600" kern="1200" dirty="0"/>
                <a:t>eller opstået </a:t>
              </a:r>
              <a:r>
                <a:rPr lang="da-DK" sz="3600" kern="1200" dirty="0" smtClean="0"/>
                <a:t>udfordring</a:t>
              </a:r>
              <a:endParaRPr lang="da-DK" sz="3600" kern="1200" dirty="0"/>
            </a:p>
          </p:txBody>
        </p:sp>
      </p:grpSp>
      <p:pic>
        <p:nvPicPr>
          <p:cNvPr id="42" name="Billede 4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02550" y="7009343"/>
            <a:ext cx="1013258" cy="800973"/>
          </a:xfrm>
          <a:prstGeom prst="rect">
            <a:avLst/>
          </a:prstGeom>
        </p:spPr>
      </p:pic>
      <p:pic>
        <p:nvPicPr>
          <p:cNvPr id="44" name="Billede 4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95777" y="5219815"/>
            <a:ext cx="992963" cy="695075"/>
          </a:xfrm>
          <a:prstGeom prst="rect">
            <a:avLst/>
          </a:prstGeom>
        </p:spPr>
      </p:pic>
      <p:pic>
        <p:nvPicPr>
          <p:cNvPr id="46" name="Billede 4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95777" y="8710003"/>
            <a:ext cx="909300" cy="909300"/>
          </a:xfrm>
          <a:prstGeom prst="rect">
            <a:avLst/>
          </a:prstGeom>
        </p:spPr>
      </p:pic>
      <p:pic>
        <p:nvPicPr>
          <p:cNvPr id="47" name="Billede 4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637230" y="10593200"/>
            <a:ext cx="1234719" cy="1080379"/>
          </a:xfrm>
          <a:prstGeom prst="rect">
            <a:avLst/>
          </a:prstGeom>
        </p:spPr>
      </p:pic>
      <p:pic>
        <p:nvPicPr>
          <p:cNvPr id="24" name="Grafik 38">
            <a:extLst>
              <a:ext uri="{FF2B5EF4-FFF2-40B4-BE49-F238E27FC236}">
                <a16:creationId xmlns:a16="http://schemas.microsoft.com/office/drawing/2014/main" id="{98DB9A0E-83E0-064E-9C9D-5C54EC305AD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a:off x="10697990" y="1171240"/>
            <a:ext cx="1080000" cy="1080000"/>
          </a:xfrm>
          <a:prstGeom prst="rect">
            <a:avLst/>
          </a:prstGeom>
        </p:spPr>
      </p:pic>
      <p:pic>
        <p:nvPicPr>
          <p:cNvPr id="41" name="Grafik 38">
            <a:extLst>
              <a:ext uri="{FF2B5EF4-FFF2-40B4-BE49-F238E27FC236}">
                <a16:creationId xmlns:a16="http://schemas.microsoft.com/office/drawing/2014/main" id="{84D118E4-4204-7E4F-B30C-FAA9A945FF44}"/>
              </a:ext>
            </a:extLst>
          </p:cNvPr>
          <p:cNvPicPr>
            <a:picLocks noChangeAspect="1"/>
          </p:cNvPicPr>
          <p:nvPr/>
        </p:nvPicPr>
        <p:blipFill>
          <a:blip r:embed="rId40" cstate="screen">
            <a:extLst>
              <a:ext uri="{28A0092B-C50C-407E-A947-70E740481C1C}">
                <a14:useLocalDpi xmlns:a14="http://schemas.microsoft.com/office/drawing/2010/main" val="0"/>
              </a:ext>
              <a:ext uri="{96DAC541-7B7A-43D3-8B79-37D633B846F1}">
                <asvg:svgBlip xmlns:asvg="http://schemas.microsoft.com/office/drawing/2016/SVG/main" xmlns="" r:embed="rId43"/>
              </a:ext>
            </a:extLst>
          </a:blip>
          <a:stretch>
            <a:fillRect/>
          </a:stretch>
        </p:blipFill>
        <p:spPr>
          <a:xfrm>
            <a:off x="10855969" y="3010688"/>
            <a:ext cx="945000" cy="1080000"/>
          </a:xfrm>
          <a:prstGeom prst="rect">
            <a:avLst/>
          </a:prstGeom>
        </p:spPr>
      </p:pic>
    </p:spTree>
    <p:extLst>
      <p:ext uri="{BB962C8B-B14F-4D97-AF65-F5344CB8AC3E}">
        <p14:creationId xmlns:p14="http://schemas.microsoft.com/office/powerpoint/2010/main" val="67579048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8013" y="1262947"/>
            <a:ext cx="20317222" cy="1782763"/>
          </a:xfrm>
        </p:spPr>
        <p:txBody>
          <a:bodyPr/>
          <a:lstStyle/>
          <a:p>
            <a:r>
              <a:rPr lang="da-DK" dirty="0" smtClean="0"/>
              <a:t>Hvad kan du finde viden om hos VIVE?</a:t>
            </a:r>
            <a:endParaRPr lang="da-DK" dirty="0"/>
          </a:p>
        </p:txBody>
      </p:sp>
      <p:pic>
        <p:nvPicPr>
          <p:cNvPr id="8" name="Billede 7"/>
          <p:cNvPicPr>
            <a:picLocks noChangeAspect="1"/>
          </p:cNvPicPr>
          <p:nvPr/>
        </p:nvPicPr>
        <p:blipFill>
          <a:blip r:embed="rId2"/>
          <a:stretch>
            <a:fillRect/>
          </a:stretch>
        </p:blipFill>
        <p:spPr>
          <a:xfrm rot="20042715">
            <a:off x="1740494" y="4203133"/>
            <a:ext cx="6219135" cy="8458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lede 9"/>
          <p:cNvPicPr>
            <a:picLocks noChangeAspect="1"/>
          </p:cNvPicPr>
          <p:nvPr/>
        </p:nvPicPr>
        <p:blipFill>
          <a:blip r:embed="rId3"/>
          <a:stretch>
            <a:fillRect/>
          </a:stretch>
        </p:blipFill>
        <p:spPr>
          <a:xfrm rot="20751590">
            <a:off x="5214777" y="3401103"/>
            <a:ext cx="5741293" cy="8109999"/>
          </a:xfrm>
          <a:prstGeom prst="rect">
            <a:avLst/>
          </a:prstGeom>
          <a:ln cmpd="sng">
            <a:solidFill>
              <a:schemeClr val="bg2">
                <a:lumMod val="10000"/>
              </a:schemeClr>
            </a:solidFill>
          </a:ln>
        </p:spPr>
      </p:pic>
      <p:pic>
        <p:nvPicPr>
          <p:cNvPr id="11" name="Billede 10"/>
          <p:cNvPicPr>
            <a:picLocks noChangeAspect="1"/>
          </p:cNvPicPr>
          <p:nvPr/>
        </p:nvPicPr>
        <p:blipFill>
          <a:blip r:embed="rId4"/>
          <a:stretch>
            <a:fillRect/>
          </a:stretch>
        </p:blipFill>
        <p:spPr>
          <a:xfrm>
            <a:off x="7772296" y="3045710"/>
            <a:ext cx="5869788" cy="8227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lede 3"/>
          <p:cNvPicPr>
            <a:picLocks noChangeAspect="1"/>
          </p:cNvPicPr>
          <p:nvPr/>
        </p:nvPicPr>
        <p:blipFill>
          <a:blip r:embed="rId5"/>
          <a:stretch>
            <a:fillRect/>
          </a:stretch>
        </p:blipFill>
        <p:spPr>
          <a:xfrm rot="512263">
            <a:off x="10621192" y="2958256"/>
            <a:ext cx="5603967" cy="7942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lede 6"/>
          <p:cNvPicPr>
            <a:picLocks noChangeAspect="1"/>
          </p:cNvPicPr>
          <p:nvPr/>
        </p:nvPicPr>
        <p:blipFill>
          <a:blip r:embed="rId6"/>
          <a:stretch>
            <a:fillRect/>
          </a:stretch>
        </p:blipFill>
        <p:spPr>
          <a:xfrm rot="1392619">
            <a:off x="13546297" y="3354895"/>
            <a:ext cx="5458782" cy="7480077"/>
          </a:xfrm>
          <a:prstGeom prst="rect">
            <a:avLst/>
          </a:prstGeom>
          <a:ln cmpd="sng">
            <a:solidFill>
              <a:schemeClr val="bg2">
                <a:lumMod val="10000"/>
              </a:schemeClr>
            </a:solidFill>
          </a:ln>
        </p:spPr>
      </p:pic>
      <p:pic>
        <p:nvPicPr>
          <p:cNvPr id="6" name="Billede 5"/>
          <p:cNvPicPr>
            <a:picLocks noChangeAspect="1"/>
          </p:cNvPicPr>
          <p:nvPr/>
        </p:nvPicPr>
        <p:blipFill>
          <a:blip r:embed="rId7"/>
          <a:stretch>
            <a:fillRect/>
          </a:stretch>
        </p:blipFill>
        <p:spPr>
          <a:xfrm rot="2326236">
            <a:off x="17163382" y="5020207"/>
            <a:ext cx="5259463" cy="7404484"/>
          </a:xfrm>
          <a:prstGeom prst="rect">
            <a:avLst/>
          </a:prstGeom>
          <a:ln cmpd="sng">
            <a:solidFill>
              <a:schemeClr val="bg2">
                <a:lumMod val="10000"/>
              </a:schemeClr>
            </a:solidFill>
          </a:ln>
        </p:spPr>
      </p:pic>
    </p:spTree>
    <p:extLst>
      <p:ext uri="{BB962C8B-B14F-4D97-AF65-F5344CB8AC3E}">
        <p14:creationId xmlns:p14="http://schemas.microsoft.com/office/powerpoint/2010/main" val="42500107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p:cNvGrpSpPr/>
          <p:nvPr/>
        </p:nvGrpSpPr>
        <p:grpSpPr>
          <a:xfrm>
            <a:off x="1741733" y="2152925"/>
            <a:ext cx="22251327" cy="8685900"/>
            <a:chOff x="4057650" y="2189627"/>
            <a:chExt cx="22251327" cy="8685900"/>
          </a:xfrm>
        </p:grpSpPr>
        <p:sp>
          <p:nvSpPr>
            <p:cNvPr id="36" name="Lige forbindelse 35"/>
            <p:cNvSpPr/>
            <p:nvPr/>
          </p:nvSpPr>
          <p:spPr>
            <a:xfrm>
              <a:off x="8121650" y="9865057"/>
              <a:ext cx="687019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7" name="Lige forbindelse 36"/>
            <p:cNvSpPr/>
            <p:nvPr/>
          </p:nvSpPr>
          <p:spPr>
            <a:xfrm>
              <a:off x="8121650" y="8475169"/>
              <a:ext cx="551483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8" name="Lige forbindelse 37"/>
            <p:cNvSpPr/>
            <p:nvPr/>
          </p:nvSpPr>
          <p:spPr>
            <a:xfrm>
              <a:off x="8121650" y="6532577"/>
              <a:ext cx="5379005"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9" name="Lige forbindelse 38"/>
            <p:cNvSpPr/>
            <p:nvPr/>
          </p:nvSpPr>
          <p:spPr>
            <a:xfrm>
              <a:off x="8121650" y="4589985"/>
              <a:ext cx="551483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0" name="Lige forbindelse 39"/>
            <p:cNvSpPr/>
            <p:nvPr/>
          </p:nvSpPr>
          <p:spPr>
            <a:xfrm>
              <a:off x="8121650" y="3200097"/>
              <a:ext cx="5952053"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1" name="Ellipse 40"/>
            <p:cNvSpPr/>
            <p:nvPr/>
          </p:nvSpPr>
          <p:spPr>
            <a:xfrm>
              <a:off x="4057650" y="2468577"/>
              <a:ext cx="8128000" cy="812800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Kombinationstegning 41"/>
            <p:cNvSpPr/>
            <p:nvPr/>
          </p:nvSpPr>
          <p:spPr>
            <a:xfrm>
              <a:off x="4696104" y="4317520"/>
              <a:ext cx="6851091" cy="3892201"/>
            </a:xfrm>
            <a:custGeom>
              <a:avLst/>
              <a:gdLst>
                <a:gd name="connsiteX0" fmla="*/ 0 w 5201920"/>
                <a:gd name="connsiteY0" fmla="*/ 0 h 2682240"/>
                <a:gd name="connsiteX1" fmla="*/ 5201920 w 5201920"/>
                <a:gd name="connsiteY1" fmla="*/ 0 h 2682240"/>
                <a:gd name="connsiteX2" fmla="*/ 5201920 w 5201920"/>
                <a:gd name="connsiteY2" fmla="*/ 2682240 h 2682240"/>
                <a:gd name="connsiteX3" fmla="*/ 0 w 5201920"/>
                <a:gd name="connsiteY3" fmla="*/ 2682240 h 2682240"/>
                <a:gd name="connsiteX4" fmla="*/ 0 w 5201920"/>
                <a:gd name="connsiteY4" fmla="*/ 0 h 268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920" h="2682240">
                  <a:moveTo>
                    <a:pt x="0" y="0"/>
                  </a:moveTo>
                  <a:lnTo>
                    <a:pt x="5201920" y="0"/>
                  </a:lnTo>
                  <a:lnTo>
                    <a:pt x="5201920" y="2682240"/>
                  </a:lnTo>
                  <a:lnTo>
                    <a:pt x="0" y="26822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da-DK" sz="4800" kern="1200" dirty="0" smtClean="0"/>
                <a:t>Forebyggelse og håndtering af </a:t>
              </a:r>
              <a:r>
                <a:rPr lang="da-DK" sz="4800" kern="1200" dirty="0" err="1" smtClean="0"/>
                <a:t>samarbejds</a:t>
              </a:r>
              <a:r>
                <a:rPr lang="da-DK" sz="4800" kern="1200" dirty="0" smtClean="0"/>
                <a:t>-udfordringer</a:t>
              </a:r>
              <a:endParaRPr lang="da-DK" sz="4800" kern="1200" dirty="0"/>
            </a:p>
          </p:txBody>
        </p:sp>
        <p:sp>
          <p:nvSpPr>
            <p:cNvPr id="43" name="Ellipse 42"/>
            <p:cNvSpPr/>
            <p:nvPr/>
          </p:nvSpPr>
          <p:spPr>
            <a:xfrm>
              <a:off x="14073703" y="2189627"/>
              <a:ext cx="1463040" cy="146304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Kombinationstegning 43"/>
            <p:cNvSpPr/>
            <p:nvPr/>
          </p:nvSpPr>
          <p:spPr>
            <a:xfrm>
              <a:off x="15642104" y="2292526"/>
              <a:ext cx="10237532" cy="1463040"/>
            </a:xfrm>
            <a:custGeom>
              <a:avLst/>
              <a:gdLst>
                <a:gd name="connsiteX0" fmla="*/ 0 w 2495743"/>
                <a:gd name="connsiteY0" fmla="*/ 0 h 1463040"/>
                <a:gd name="connsiteX1" fmla="*/ 2495743 w 2495743"/>
                <a:gd name="connsiteY1" fmla="*/ 0 h 1463040"/>
                <a:gd name="connsiteX2" fmla="*/ 2495743 w 2495743"/>
                <a:gd name="connsiteY2" fmla="*/ 1463040 h 1463040"/>
                <a:gd name="connsiteX3" fmla="*/ 0 w 2495743"/>
                <a:gd name="connsiteY3" fmla="*/ 1463040 h 1463040"/>
                <a:gd name="connsiteX4" fmla="*/ 0 w 2495743"/>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743" h="1463040">
                  <a:moveTo>
                    <a:pt x="0" y="0"/>
                  </a:moveTo>
                  <a:lnTo>
                    <a:pt x="2495743" y="0"/>
                  </a:lnTo>
                  <a:lnTo>
                    <a:pt x="2495743"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da-DK" sz="3400" kern="1200" dirty="0" smtClean="0"/>
                <a:t>Vidensdeling og indblik i hinandens rammer</a:t>
              </a:r>
              <a:endParaRPr lang="da-DK" sz="3400" kern="1200" dirty="0"/>
            </a:p>
          </p:txBody>
        </p:sp>
        <p:sp>
          <p:nvSpPr>
            <p:cNvPr id="45" name="Ellipse 44"/>
            <p:cNvSpPr/>
            <p:nvPr/>
          </p:nvSpPr>
          <p:spPr>
            <a:xfrm>
              <a:off x="13500655" y="3916873"/>
              <a:ext cx="1463040" cy="146304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Kombinationstegning 45"/>
            <p:cNvSpPr/>
            <p:nvPr/>
          </p:nvSpPr>
          <p:spPr>
            <a:xfrm>
              <a:off x="15182209" y="3858465"/>
              <a:ext cx="10331638" cy="1463040"/>
            </a:xfrm>
            <a:custGeom>
              <a:avLst/>
              <a:gdLst>
                <a:gd name="connsiteX0" fmla="*/ 0 w 1841050"/>
                <a:gd name="connsiteY0" fmla="*/ 0 h 1463040"/>
                <a:gd name="connsiteX1" fmla="*/ 1841050 w 1841050"/>
                <a:gd name="connsiteY1" fmla="*/ 0 h 1463040"/>
                <a:gd name="connsiteX2" fmla="*/ 1841050 w 1841050"/>
                <a:gd name="connsiteY2" fmla="*/ 1463040 h 1463040"/>
                <a:gd name="connsiteX3" fmla="*/ 0 w 1841050"/>
                <a:gd name="connsiteY3" fmla="*/ 1463040 h 1463040"/>
                <a:gd name="connsiteX4" fmla="*/ 0 w 184105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050" h="1463040">
                  <a:moveTo>
                    <a:pt x="0" y="0"/>
                  </a:moveTo>
                  <a:lnTo>
                    <a:pt x="1841050" y="0"/>
                  </a:lnTo>
                  <a:lnTo>
                    <a:pt x="1841050"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da-DK" sz="3400" kern="1200" dirty="0" smtClean="0"/>
                <a:t>Handling, afklaring og udmelding </a:t>
              </a:r>
              <a:r>
                <a:rPr lang="da-DK" sz="3400" kern="1200" dirty="0" err="1" smtClean="0"/>
                <a:t>ift</a:t>
              </a:r>
              <a:r>
                <a:rPr lang="da-DK" sz="3400" kern="1200" dirty="0" smtClean="0"/>
                <a:t> processer</a:t>
              </a:r>
              <a:endParaRPr lang="da-DK" sz="3400" kern="1200" dirty="0"/>
            </a:p>
          </p:txBody>
        </p:sp>
        <p:sp>
          <p:nvSpPr>
            <p:cNvPr id="47" name="Ellipse 46"/>
            <p:cNvSpPr/>
            <p:nvPr/>
          </p:nvSpPr>
          <p:spPr>
            <a:xfrm>
              <a:off x="13432872" y="5801057"/>
              <a:ext cx="1463040" cy="146304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Kombinationstegning 47"/>
            <p:cNvSpPr/>
            <p:nvPr/>
          </p:nvSpPr>
          <p:spPr>
            <a:xfrm>
              <a:off x="14991842" y="5801057"/>
              <a:ext cx="10740666" cy="1463040"/>
            </a:xfrm>
            <a:custGeom>
              <a:avLst/>
              <a:gdLst>
                <a:gd name="connsiteX0" fmla="*/ 0 w 2587498"/>
                <a:gd name="connsiteY0" fmla="*/ 0 h 1463040"/>
                <a:gd name="connsiteX1" fmla="*/ 2587498 w 2587498"/>
                <a:gd name="connsiteY1" fmla="*/ 0 h 1463040"/>
                <a:gd name="connsiteX2" fmla="*/ 2587498 w 2587498"/>
                <a:gd name="connsiteY2" fmla="*/ 1463040 h 1463040"/>
                <a:gd name="connsiteX3" fmla="*/ 0 w 2587498"/>
                <a:gd name="connsiteY3" fmla="*/ 1463040 h 1463040"/>
                <a:gd name="connsiteX4" fmla="*/ 0 w 2587498"/>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498" h="1463040">
                  <a:moveTo>
                    <a:pt x="0" y="0"/>
                  </a:moveTo>
                  <a:lnTo>
                    <a:pt x="2587498" y="0"/>
                  </a:lnTo>
                  <a:lnTo>
                    <a:pt x="2587498"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da-DK" sz="3400" kern="1200" dirty="0"/>
                <a:t>M</a:t>
              </a:r>
              <a:r>
                <a:rPr lang="da-DK" sz="3400" kern="1200" dirty="0" smtClean="0"/>
                <a:t>øde hinanden åbent, nysgerrigt, respektfuldt og anerkendende</a:t>
              </a:r>
              <a:endParaRPr lang="da-DK" sz="3400" kern="1200" dirty="0"/>
            </a:p>
          </p:txBody>
        </p:sp>
        <p:sp>
          <p:nvSpPr>
            <p:cNvPr id="49" name="Ellipse 48"/>
            <p:cNvSpPr/>
            <p:nvPr/>
          </p:nvSpPr>
          <p:spPr>
            <a:xfrm>
              <a:off x="13528801" y="7743649"/>
              <a:ext cx="1463040" cy="146304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Kombinationstegning 49"/>
            <p:cNvSpPr/>
            <p:nvPr/>
          </p:nvSpPr>
          <p:spPr>
            <a:xfrm>
              <a:off x="15182209" y="7743649"/>
              <a:ext cx="10810581" cy="1463040"/>
            </a:xfrm>
            <a:custGeom>
              <a:avLst/>
              <a:gdLst>
                <a:gd name="connsiteX0" fmla="*/ 0 w 4497222"/>
                <a:gd name="connsiteY0" fmla="*/ 0 h 1463040"/>
                <a:gd name="connsiteX1" fmla="*/ 4497222 w 4497222"/>
                <a:gd name="connsiteY1" fmla="*/ 0 h 1463040"/>
                <a:gd name="connsiteX2" fmla="*/ 4497222 w 4497222"/>
                <a:gd name="connsiteY2" fmla="*/ 1463040 h 1463040"/>
                <a:gd name="connsiteX3" fmla="*/ 0 w 4497222"/>
                <a:gd name="connsiteY3" fmla="*/ 1463040 h 1463040"/>
                <a:gd name="connsiteX4" fmla="*/ 0 w 4497222"/>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222" h="1463040">
                  <a:moveTo>
                    <a:pt x="0" y="0"/>
                  </a:moveTo>
                  <a:lnTo>
                    <a:pt x="4497222" y="0"/>
                  </a:lnTo>
                  <a:lnTo>
                    <a:pt x="4497222"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da-DK" sz="3400" kern="1200" dirty="0" smtClean="0"/>
                <a:t>Forventningsafstemme</a:t>
              </a:r>
              <a:r>
                <a:rPr lang="da-DK" sz="3600" kern="1200" dirty="0" smtClean="0"/>
                <a:t> ift. svære møder, evt. afslag mv.</a:t>
              </a:r>
              <a:endParaRPr lang="da-DK" sz="3600" kern="1200" dirty="0"/>
            </a:p>
          </p:txBody>
        </p:sp>
        <p:sp>
          <p:nvSpPr>
            <p:cNvPr id="51" name="Ellipse 50"/>
            <p:cNvSpPr/>
            <p:nvPr/>
          </p:nvSpPr>
          <p:spPr>
            <a:xfrm>
              <a:off x="14179064" y="9412487"/>
              <a:ext cx="1463040" cy="1463040"/>
            </a:xfrm>
            <a:prstGeom prst="ellipse">
              <a:avLst/>
            </a:prstGeom>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 name="Kombinationstegning 51"/>
            <p:cNvSpPr/>
            <p:nvPr/>
          </p:nvSpPr>
          <p:spPr>
            <a:xfrm>
              <a:off x="15973284" y="9375785"/>
              <a:ext cx="10335693" cy="1463040"/>
            </a:xfrm>
            <a:custGeom>
              <a:avLst/>
              <a:gdLst>
                <a:gd name="connsiteX0" fmla="*/ 0 w 1318315"/>
                <a:gd name="connsiteY0" fmla="*/ 0 h 1463040"/>
                <a:gd name="connsiteX1" fmla="*/ 1318315 w 1318315"/>
                <a:gd name="connsiteY1" fmla="*/ 0 h 1463040"/>
                <a:gd name="connsiteX2" fmla="*/ 1318315 w 1318315"/>
                <a:gd name="connsiteY2" fmla="*/ 1463040 h 1463040"/>
                <a:gd name="connsiteX3" fmla="*/ 0 w 1318315"/>
                <a:gd name="connsiteY3" fmla="*/ 1463040 h 1463040"/>
                <a:gd name="connsiteX4" fmla="*/ 0 w 1318315"/>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315" h="1463040">
                  <a:moveTo>
                    <a:pt x="0" y="0"/>
                  </a:moveTo>
                  <a:lnTo>
                    <a:pt x="1318315" y="0"/>
                  </a:lnTo>
                  <a:lnTo>
                    <a:pt x="1318315"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da-DK" sz="3600" kern="1200" dirty="0" smtClean="0"/>
                <a:t>Dialog, fx ud fra motivationssamtalen, </a:t>
              </a:r>
              <a:r>
                <a:rPr lang="da-DK" sz="3400" kern="1200" dirty="0" smtClean="0"/>
                <a:t>deeskalering</a:t>
              </a:r>
              <a:r>
                <a:rPr lang="da-DK" sz="3600" kern="1200" dirty="0" smtClean="0"/>
                <a:t>, spejling</a:t>
              </a:r>
              <a:endParaRPr lang="da-DK" sz="3600" kern="1200" dirty="0"/>
            </a:p>
          </p:txBody>
        </p:sp>
      </p:grpSp>
      <p:pic>
        <p:nvPicPr>
          <p:cNvPr id="53" name="Billede 5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3252" y="7952267"/>
            <a:ext cx="917909" cy="917909"/>
          </a:xfrm>
          <a:prstGeom prst="rect">
            <a:avLst/>
          </a:prstGeom>
        </p:spPr>
      </p:pic>
      <p:pic>
        <p:nvPicPr>
          <p:cNvPr id="54" name="Billede 5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82641" y="4192560"/>
            <a:ext cx="953195" cy="835700"/>
          </a:xfrm>
          <a:prstGeom prst="rect">
            <a:avLst/>
          </a:prstGeom>
        </p:spPr>
      </p:pic>
      <p:pic>
        <p:nvPicPr>
          <p:cNvPr id="55" name="Billede 5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390422" y="6095078"/>
            <a:ext cx="916106" cy="801593"/>
          </a:xfrm>
          <a:prstGeom prst="rect">
            <a:avLst/>
          </a:prstGeom>
        </p:spPr>
      </p:pic>
      <p:pic>
        <p:nvPicPr>
          <p:cNvPr id="56" name="Billede 5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105823" y="2611868"/>
            <a:ext cx="766965" cy="785372"/>
          </a:xfrm>
          <a:prstGeom prst="rect">
            <a:avLst/>
          </a:prstGeom>
        </p:spPr>
      </p:pic>
      <p:pic>
        <p:nvPicPr>
          <p:cNvPr id="57" name="Billede 5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194328" y="9686241"/>
            <a:ext cx="906900" cy="724388"/>
          </a:xfrm>
          <a:prstGeom prst="rect">
            <a:avLst/>
          </a:prstGeom>
        </p:spPr>
      </p:pic>
    </p:spTree>
    <p:extLst>
      <p:ext uri="{BB962C8B-B14F-4D97-AF65-F5344CB8AC3E}">
        <p14:creationId xmlns:p14="http://schemas.microsoft.com/office/powerpoint/2010/main" val="73878747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r>
              <a:rPr lang="da-DK" dirty="0"/>
              <a:t>Nogle gange kommer vi ind på bagkant. Vi kommer ind som dem, der skal løse og redde det, når samarbejdet med skolen er gået </a:t>
            </a:r>
            <a:r>
              <a:rPr lang="da-DK" dirty="0" smtClean="0"/>
              <a:t>galt..(..)..vi </a:t>
            </a:r>
            <a:r>
              <a:rPr lang="da-DK" dirty="0"/>
              <a:t>kunne meget mere, hvis bare vi havde været inviteret ind noget før</a:t>
            </a:r>
          </a:p>
          <a:p>
            <a:endParaRPr lang="da-DK" dirty="0"/>
          </a:p>
        </p:txBody>
      </p:sp>
      <p:sp>
        <p:nvSpPr>
          <p:cNvPr id="3" name="Pladsholder til tekst 2"/>
          <p:cNvSpPr>
            <a:spLocks noGrp="1"/>
          </p:cNvSpPr>
          <p:nvPr>
            <p:ph type="body" sz="quarter" idx="13"/>
          </p:nvPr>
        </p:nvSpPr>
        <p:spPr/>
        <p:txBody>
          <a:bodyPr/>
          <a:lstStyle/>
          <a:p>
            <a:r>
              <a:rPr lang="da-DK" dirty="0" smtClean="0"/>
              <a:t>Sagsbehandler på børnehandicapområdet</a:t>
            </a:r>
            <a:endParaRPr lang="da-DK" dirty="0"/>
          </a:p>
        </p:txBody>
      </p:sp>
    </p:spTree>
    <p:extLst>
      <p:ext uri="{BB962C8B-B14F-4D97-AF65-F5344CB8AC3E}">
        <p14:creationId xmlns:p14="http://schemas.microsoft.com/office/powerpoint/2010/main" val="256725368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r>
              <a:rPr lang="da-DK" dirty="0"/>
              <a:t>Respekt for hinandens fagligheder er utrolig vigtig. Jeg stiller jo heller ikke spørgsmålstegn ved sundhedsplejerskens vejledning ift. sundhed og trivsel, eller lærerens forstand på pensum, det tænker jeg, at de har fuldstændig styr på</a:t>
            </a:r>
          </a:p>
          <a:p>
            <a:endParaRPr lang="da-DK" dirty="0"/>
          </a:p>
        </p:txBody>
      </p:sp>
      <p:sp>
        <p:nvSpPr>
          <p:cNvPr id="3" name="Pladsholder til tekst 2"/>
          <p:cNvSpPr>
            <a:spLocks noGrp="1"/>
          </p:cNvSpPr>
          <p:nvPr>
            <p:ph type="body" sz="quarter" idx="13"/>
          </p:nvPr>
        </p:nvSpPr>
        <p:spPr/>
        <p:txBody>
          <a:bodyPr/>
          <a:lstStyle/>
          <a:p>
            <a:r>
              <a:rPr lang="da-DK" dirty="0"/>
              <a:t>s</a:t>
            </a:r>
            <a:r>
              <a:rPr lang="da-DK" dirty="0" smtClean="0"/>
              <a:t>agsbehandler på børnehandicapområdet</a:t>
            </a:r>
            <a:endParaRPr lang="da-DK" dirty="0"/>
          </a:p>
        </p:txBody>
      </p:sp>
    </p:spTree>
    <p:extLst>
      <p:ext uri="{BB962C8B-B14F-4D97-AF65-F5344CB8AC3E}">
        <p14:creationId xmlns:p14="http://schemas.microsoft.com/office/powerpoint/2010/main" val="32471188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r>
              <a:rPr lang="da-DK" dirty="0"/>
              <a:t>Det gode samarbejde er, når man har kendskab til hinandens sager, sparrer med hinanden, supplerer </a:t>
            </a:r>
            <a:r>
              <a:rPr lang="da-DK" dirty="0" smtClean="0"/>
              <a:t>hinanden </a:t>
            </a:r>
            <a:r>
              <a:rPr lang="da-DK" dirty="0"/>
              <a:t>og har en fælles tilgang. Når der er god faglighed bag vores fælles beslutninger, så vi fungerer som en fælles enhed over for borgeren, og ikke ‘hende fra kommunen’, ‘ham fra autismetilbuddet’ og dem fra PPR..(..)..når vi byder ind ift. en sag fra hver vores faglige perspektiver, uden at træde ind over hinandens råderum og banehalvdel</a:t>
            </a:r>
            <a:r>
              <a:rPr lang="da-DK" dirty="0" smtClean="0"/>
              <a:t>.</a:t>
            </a:r>
            <a:endParaRPr lang="da-DK" dirty="0"/>
          </a:p>
        </p:txBody>
      </p:sp>
      <p:sp>
        <p:nvSpPr>
          <p:cNvPr id="3" name="Pladsholder til tekst 2"/>
          <p:cNvSpPr>
            <a:spLocks noGrp="1"/>
          </p:cNvSpPr>
          <p:nvPr>
            <p:ph type="body" sz="quarter" idx="13"/>
          </p:nvPr>
        </p:nvSpPr>
        <p:spPr/>
        <p:txBody>
          <a:bodyPr/>
          <a:lstStyle/>
          <a:p>
            <a:r>
              <a:rPr lang="da-DK" dirty="0"/>
              <a:t>sagsbehandler på børnehandicapområdet</a:t>
            </a:r>
          </a:p>
          <a:p>
            <a:endParaRPr lang="da-DK" dirty="0"/>
          </a:p>
        </p:txBody>
      </p:sp>
    </p:spTree>
    <p:extLst>
      <p:ext uri="{BB962C8B-B14F-4D97-AF65-F5344CB8AC3E}">
        <p14:creationId xmlns:p14="http://schemas.microsoft.com/office/powerpoint/2010/main" val="4649751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r>
              <a:rPr lang="da-DK" dirty="0"/>
              <a:t>..når vi samarbejder om at have barnet i fokus, og arbejder i fælles retning med familierne. Det er ikke altid nemt at finde fælles retning, det kan være svært at få fx en ung med autisme til at give de svar vi savner, på hvordan vi skal støtte op, og så er vi nødt til at afprøve nogle ideer sammen og rette til hen ad vejen.</a:t>
            </a:r>
          </a:p>
          <a:p>
            <a:endParaRPr lang="da-DK" dirty="0"/>
          </a:p>
        </p:txBody>
      </p:sp>
      <p:sp>
        <p:nvSpPr>
          <p:cNvPr id="3" name="Pladsholder til tekst 2"/>
          <p:cNvSpPr>
            <a:spLocks noGrp="1"/>
          </p:cNvSpPr>
          <p:nvPr>
            <p:ph type="body" sz="quarter" idx="13"/>
          </p:nvPr>
        </p:nvSpPr>
        <p:spPr/>
        <p:txBody>
          <a:bodyPr/>
          <a:lstStyle/>
          <a:p>
            <a:r>
              <a:rPr lang="da-DK" dirty="0" smtClean="0"/>
              <a:t>Sagsbehandler på børnehandicapområdet</a:t>
            </a:r>
            <a:endParaRPr lang="da-DK" dirty="0"/>
          </a:p>
        </p:txBody>
      </p:sp>
    </p:spTree>
    <p:extLst>
      <p:ext uri="{BB962C8B-B14F-4D97-AF65-F5344CB8AC3E}">
        <p14:creationId xmlns:p14="http://schemas.microsoft.com/office/powerpoint/2010/main" val="18257280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Det har hjulpet enormt meget at vi fik det skoleskift, vi har nu en dreng der kommer i skole, </a:t>
            </a:r>
            <a:r>
              <a:rPr lang="da-DK" dirty="0" smtClean="0"/>
              <a:t>de </a:t>
            </a:r>
            <a:r>
              <a:rPr lang="da-DK" dirty="0"/>
              <a:t>har virkelig været gode til at sætte ind med struktur, og de har givet ham et særligt rum, han kan være i, når det bliver for meget, og han har også fået et særligt skema med færre </a:t>
            </a:r>
            <a:r>
              <a:rPr lang="da-DK" dirty="0" smtClean="0"/>
              <a:t>timer.. </a:t>
            </a:r>
            <a:endParaRPr lang="da-DK" dirty="0"/>
          </a:p>
          <a:p>
            <a:endParaRPr lang="da-DK" dirty="0"/>
          </a:p>
        </p:txBody>
      </p:sp>
      <p:sp>
        <p:nvSpPr>
          <p:cNvPr id="3" name="Pladsholder til tekst 2"/>
          <p:cNvSpPr>
            <a:spLocks noGrp="1"/>
          </p:cNvSpPr>
          <p:nvPr>
            <p:ph type="body" sz="quarter" idx="11"/>
          </p:nvPr>
        </p:nvSpPr>
        <p:spPr/>
        <p:txBody>
          <a:bodyPr/>
          <a:lstStyle/>
          <a:p>
            <a:r>
              <a:rPr lang="da-DK" dirty="0"/>
              <a:t>Det er vigtigt med en god overgang efter udredningen..(..).. Vi er ikke selv i stand til at bane os vej gennem et kompliceret system alene, vi har brug for en, som kan være den røde tråd og hjælpe med den videre koordinering. Vi kan ikke huske alle fagtermer og paragraffer og alt det..</a:t>
            </a:r>
          </a:p>
          <a:p>
            <a:endParaRPr lang="da-DK" dirty="0"/>
          </a:p>
        </p:txBody>
      </p:sp>
      <p:sp>
        <p:nvSpPr>
          <p:cNvPr id="4" name="Pladsholder til tekst 3"/>
          <p:cNvSpPr>
            <a:spLocks noGrp="1"/>
          </p:cNvSpPr>
          <p:nvPr>
            <p:ph type="body" sz="quarter" idx="12"/>
          </p:nvPr>
        </p:nvSpPr>
        <p:spPr/>
        <p:txBody>
          <a:bodyPr/>
          <a:lstStyle/>
          <a:p>
            <a:r>
              <a:rPr lang="da-DK" dirty="0" smtClean="0"/>
              <a:t>forælder til barn med funktionsnedsættelse</a:t>
            </a:r>
            <a:endParaRPr lang="da-DK" dirty="0"/>
          </a:p>
        </p:txBody>
      </p:sp>
      <p:sp>
        <p:nvSpPr>
          <p:cNvPr id="5" name="Pladsholder til tekst 4"/>
          <p:cNvSpPr>
            <a:spLocks noGrp="1"/>
          </p:cNvSpPr>
          <p:nvPr>
            <p:ph type="body" sz="quarter" idx="13"/>
          </p:nvPr>
        </p:nvSpPr>
        <p:spPr/>
        <p:txBody>
          <a:bodyPr/>
          <a:lstStyle/>
          <a:p>
            <a:r>
              <a:rPr lang="da-DK" dirty="0" smtClean="0"/>
              <a:t>Forælder til barn med funktionsnedsættelse</a:t>
            </a:r>
            <a:endParaRPr lang="da-DK" dirty="0"/>
          </a:p>
        </p:txBody>
      </p:sp>
    </p:spTree>
    <p:extLst>
      <p:ext uri="{BB962C8B-B14F-4D97-AF65-F5344CB8AC3E}">
        <p14:creationId xmlns:p14="http://schemas.microsoft.com/office/powerpoint/2010/main" val="2735358763"/>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9.png"/></Relationships>
</file>

<file path=ppt/theme/theme1.xml><?xml version="1.0" encoding="utf-8"?>
<a:theme xmlns:a="http://schemas.openxmlformats.org/drawingml/2006/main" name="VIVE PowerPoint">
  <a:themeElements>
    <a:clrScheme name="VIVE farver">
      <a:dk1>
        <a:srgbClr val="FFFFFF"/>
      </a:dk1>
      <a:lt1>
        <a:srgbClr val="000000"/>
      </a:lt1>
      <a:dk2>
        <a:srgbClr val="F3AE06"/>
      </a:dk2>
      <a:lt2>
        <a:srgbClr val="6E6E6E"/>
      </a:lt2>
      <a:accent1>
        <a:srgbClr val="BF1D30"/>
      </a:accent1>
      <a:accent2>
        <a:srgbClr val="E7A6AB"/>
      </a:accent2>
      <a:accent3>
        <a:srgbClr val="004F9B"/>
      </a:accent3>
      <a:accent4>
        <a:srgbClr val="4780B2"/>
      </a:accent4>
      <a:accent5>
        <a:srgbClr val="F6935B"/>
      </a:accent5>
      <a:accent6>
        <a:srgbClr val="9B9C4D"/>
      </a:accent6>
      <a:hlink>
        <a:srgbClr val="000000"/>
      </a:hlink>
      <a:folHlink>
        <a:srgbClr val="000000"/>
      </a:folHlink>
    </a:clrScheme>
    <a:fontScheme name="VIVE PowerPoint">
      <a:majorFont>
        <a:latin typeface="Inter"/>
        <a:ea typeface="Inter"/>
        <a:cs typeface="Inter"/>
      </a:majorFont>
      <a:minorFont>
        <a:latin typeface="Inter"/>
        <a:ea typeface="Inter"/>
        <a:cs typeface="In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Inter"/>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l" defTabSz="825500" rtl="0" fontAlgn="auto" latinLnBrk="0" hangingPunct="0">
          <a:lnSpc>
            <a:spcPct val="100000"/>
          </a:lnSpc>
          <a:spcBef>
            <a:spcPts val="2000"/>
          </a:spcBef>
          <a:spcAft>
            <a:spcPts val="0"/>
          </a:spcAft>
          <a:buClrTx/>
          <a:buSzTx/>
          <a:buFontTx/>
          <a:buNone/>
          <a:tabLst/>
          <a:defRPr kumimoji="0" sz="3600" b="0" i="0" u="none" strike="noStrike" cap="none" spc="0" normalizeH="0" baseline="0" dirty="0" smtClean="0">
            <a:ln>
              <a:noFill/>
            </a:ln>
            <a:solidFill>
              <a:schemeClr val="tx1"/>
            </a:solidFill>
            <a:effectLst/>
            <a:uFillTx/>
            <a:latin typeface="Inter" panose="020B0502030000000004" pitchFamily="34" charset="0"/>
            <a:ea typeface="Inter" panose="020B0502030000000004" pitchFamily="34" charset="0"/>
            <a:sym typeface="Inter"/>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VIVE præsentation MASTER_Cleaned.potx" id="{5BF5C954-2AF8-4912-9AA2-6F1344102FD7}" vid="{F3D5B61D-4245-4239-B270-C29C7CC40BF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VIVE PowerPoint">
      <a:majorFont>
        <a:latin typeface="Inter"/>
        <a:ea typeface="Inter"/>
        <a:cs typeface="Inter"/>
      </a:majorFont>
      <a:minorFont>
        <a:latin typeface="Inter"/>
        <a:ea typeface="Inter"/>
        <a:cs typeface="In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In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In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VIVE PowerPoint">
      <a:dk1>
        <a:sysClr val="windowText" lastClr="000000"/>
      </a:dk1>
      <a:lt1>
        <a:sysClr val="window" lastClr="FFFFFF"/>
      </a:lt1>
      <a:dk2>
        <a:srgbClr val="F3AE06"/>
      </a:dk2>
      <a:lt2>
        <a:srgbClr val="0B0B0B"/>
      </a:lt2>
      <a:accent1>
        <a:srgbClr val="BF1D30"/>
      </a:accent1>
      <a:accent2>
        <a:srgbClr val="E7A6AB"/>
      </a:accent2>
      <a:accent3>
        <a:srgbClr val="004F9B"/>
      </a:accent3>
      <a:accent4>
        <a:srgbClr val="4780B2"/>
      </a:accent4>
      <a:accent5>
        <a:srgbClr val="F6935B"/>
      </a:accent5>
      <a:accent6>
        <a:srgbClr val="9B9C4D"/>
      </a:accent6>
      <a:hlink>
        <a:srgbClr val="000000"/>
      </a:hlink>
      <a:folHlink>
        <a:srgbClr val="000000"/>
      </a:folHlink>
    </a:clrScheme>
    <a:fontScheme name="VIVE PowerPoint">
      <a:majorFont>
        <a:latin typeface="Inter"/>
        <a:ea typeface="Inter"/>
        <a:cs typeface="Inter"/>
      </a:majorFont>
      <a:minorFont>
        <a:latin typeface="Inter"/>
        <a:ea typeface="Inter"/>
        <a:cs typeface="Inte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VIVE præsentation</Template>
  <TotalTime>1576</TotalTime>
  <Words>597</Words>
  <Application>Microsoft Office PowerPoint</Application>
  <PresentationFormat>Brugerdefineret</PresentationFormat>
  <Paragraphs>37</Paragraphs>
  <Slides>11</Slides>
  <Notes>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11</vt:i4>
      </vt:variant>
    </vt:vector>
  </HeadingPairs>
  <TitlesOfParts>
    <vt:vector size="14" baseType="lpstr">
      <vt:lpstr>Inter</vt:lpstr>
      <vt:lpstr>Inter Light</vt:lpstr>
      <vt:lpstr>VIVE PowerPoint</vt:lpstr>
      <vt:lpstr>PowerPoint-præsentation</vt:lpstr>
      <vt:lpstr>PowerPoint-præsentation</vt:lpstr>
      <vt:lpstr>Hvad kan du finde viden om hos VIVE?</vt:lpstr>
      <vt:lpstr>PowerPoint-præsentation</vt:lpstr>
      <vt:lpstr>PowerPoint-præsentation</vt:lpstr>
      <vt:lpstr>PowerPoint-præsentation</vt:lpstr>
      <vt:lpstr>PowerPoint-præsentation</vt:lpstr>
      <vt:lpstr>PowerPoint-præsentation</vt:lpstr>
      <vt:lpstr>PowerPoint-præsentation</vt:lpstr>
      <vt:lpstr>Viden på vej fra VIVE om..</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Pernille Skovbo Rasmussen</dc:creator>
  <cp:lastModifiedBy>Pernille Skovbo Rasmussen</cp:lastModifiedBy>
  <cp:revision>107</cp:revision>
  <cp:lastPrinted>2022-05-11T11:02:30Z</cp:lastPrinted>
  <dcterms:created xsi:type="dcterms:W3CDTF">2022-04-27T13:38:30Z</dcterms:created>
  <dcterms:modified xsi:type="dcterms:W3CDTF">2022-05-11T13:32:27Z</dcterms:modified>
</cp:coreProperties>
</file>